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3.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4.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5.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6.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heme/themeOverride1.xml" ContentType="application/vnd.openxmlformats-officedocument.themeOverr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4" r:id="rId1"/>
    <p:sldMasterId id="2147483665" r:id="rId2"/>
    <p:sldMasterId id="2147483666" r:id="rId3"/>
    <p:sldMasterId id="2147483668" r:id="rId4"/>
    <p:sldMasterId id="2147483680" r:id="rId5"/>
    <p:sldMasterId id="2147483692" r:id="rId6"/>
    <p:sldMasterId id="2147483710" r:id="rId7"/>
  </p:sldMasterIdLst>
  <p:notesMasterIdLst>
    <p:notesMasterId r:id="rId35"/>
  </p:notesMasterIdLst>
  <p:sldIdLst>
    <p:sldId id="325" r:id="rId8"/>
    <p:sldId id="449" r:id="rId9"/>
    <p:sldId id="397" r:id="rId10"/>
    <p:sldId id="441" r:id="rId11"/>
    <p:sldId id="362" r:id="rId12"/>
    <p:sldId id="256" r:id="rId13"/>
    <p:sldId id="257" r:id="rId14"/>
    <p:sldId id="294" r:id="rId15"/>
    <p:sldId id="259" r:id="rId16"/>
    <p:sldId id="258" r:id="rId17"/>
    <p:sldId id="260" r:id="rId18"/>
    <p:sldId id="295" r:id="rId19"/>
    <p:sldId id="261" r:id="rId20"/>
    <p:sldId id="264" r:id="rId21"/>
    <p:sldId id="265" r:id="rId22"/>
    <p:sldId id="266" r:id="rId23"/>
    <p:sldId id="272" r:id="rId24"/>
    <p:sldId id="288" r:id="rId25"/>
    <p:sldId id="451" r:id="rId26"/>
    <p:sldId id="289" r:id="rId27"/>
    <p:sldId id="452" r:id="rId28"/>
    <p:sldId id="290" r:id="rId29"/>
    <p:sldId id="292" r:id="rId30"/>
    <p:sldId id="291" r:id="rId31"/>
    <p:sldId id="281" r:id="rId32"/>
    <p:sldId id="450" r:id="rId33"/>
    <p:sldId id="283" r:id="rId34"/>
  </p:sldIdLst>
  <p:sldSz cx="9144000" cy="6858000" type="screen4x3"/>
  <p:notesSz cx="6735763" cy="9866313"/>
  <p:embeddedFontLst>
    <p:embeddedFont>
      <p:font typeface="돋움" panose="020B0600000101010101" pitchFamily="34" charset="-127"/>
      <p:regular r:id="rId36"/>
    </p:embeddedFont>
    <p:embeddedFont>
      <p:font typeface="メイリオ" panose="020B0604030504040204" pitchFamily="34" charset="-128"/>
      <p:regular r:id="rId37"/>
      <p:bold r:id="rId38"/>
      <p:italic r:id="rId39"/>
      <p:boldItalic r:id="rId40"/>
    </p:embeddedFont>
    <p:embeddedFont>
      <p:font typeface="メイリオ" panose="020B0604030504040204" pitchFamily="34" charset="-128"/>
      <p:regular r:id="rId37"/>
      <p:bold r:id="rId38"/>
      <p:italic r:id="rId39"/>
      <p:boldItalic r:id="rId40"/>
    </p:embeddedFont>
    <p:embeddedFont>
      <p:font typeface="ＭＳ 明朝" panose="02020609040205080304" pitchFamily="49" charset="-128"/>
      <p:regular r:id="rId41"/>
    </p:embeddedFont>
    <p:embeddedFont>
      <p:font typeface="ＭＳ Ｐゴシック" panose="020B0600070205080204" pitchFamily="34" charset="-128"/>
      <p:regular r:id="rId42"/>
    </p:embeddedFont>
    <p:embeddedFont>
      <p:font typeface="SimSun" panose="02010600030101010101" pitchFamily="2" charset="-122"/>
      <p:regular r:id="rId43"/>
    </p:embeddedFont>
    <p:embeddedFont>
      <p:font typeface="游ゴシック" panose="020B0400000000000000" pitchFamily="34" charset="-128"/>
      <p:regular r:id="rId44"/>
      <p:bold r:id="rId45"/>
    </p:embeddedFont>
    <p:embeddedFont>
      <p:font typeface="游ゴシック Light" panose="020B0300000000000000" pitchFamily="34" charset="-128"/>
      <p:regular r:id="rId46"/>
    </p:embeddedFont>
    <p:embeddedFont>
      <p:font typeface="Yu Mincho" panose="02020400000000000000" pitchFamily="18" charset="-128"/>
      <p:regular r:id="rId47"/>
    </p:embeddedFont>
    <p:embeddedFont>
      <p:font typeface="Arial Black" panose="020B0A04020102020204" pitchFamily="34" charset="0"/>
      <p:bold r:id="rId48"/>
    </p:embeddedFont>
    <p:embeddedFont>
      <p:font typeface="Arial Narrow" panose="020B0606020202030204" pitchFamily="34" charset="0"/>
      <p:regular r:id="rId49"/>
      <p:bold r:id="rId50"/>
      <p:italic r:id="rId51"/>
      <p:boldItalic r:id="rId52"/>
    </p:embeddedFont>
    <p:embeddedFont>
      <p:font typeface="Bodoni" panose="020B0604020202020204" charset="0"/>
      <p:regular r:id="rId53"/>
      <p:bold r:id="rId54"/>
      <p:italic r:id="rId55"/>
      <p:boldItalic r:id="rId56"/>
    </p:embeddedFont>
    <p:embeddedFont>
      <p:font typeface="Bodoni MT Black" panose="02070A03080606020203" pitchFamily="18" charset="0"/>
      <p:bold r:id="rId57"/>
      <p:boldItalic r:id="rId58"/>
    </p:embeddedFont>
    <p:embeddedFont>
      <p:font typeface="Calibri" panose="020F0502020204030204" pitchFamily="34" charset="0"/>
      <p:regular r:id="rId59"/>
      <p:bold r:id="rId60"/>
      <p:italic r:id="rId61"/>
      <p:boldItalic r:id="rId62"/>
    </p:embeddedFont>
    <p:embeddedFont>
      <p:font typeface="Calibri Light" panose="020F0302020204030204" pitchFamily="34" charset="0"/>
      <p:regular r:id="rId63"/>
      <p:italic r:id="rId64"/>
    </p:embeddedFont>
    <p:embeddedFont>
      <p:font typeface="Cambria Math" panose="02040503050406030204" pitchFamily="18" charset="0"/>
      <p:regular r:id="rId65"/>
    </p:embeddedFont>
    <p:embeddedFont>
      <p:font typeface="Garamond" panose="02020404030301010803" pitchFamily="18" charset="0"/>
      <p:regular r:id="rId66"/>
      <p:bold r:id="rId67"/>
      <p:italic r:id="rId68"/>
    </p:embeddedFont>
    <p:embeddedFont>
      <p:font typeface="Microsoft Sans Serif" panose="020B0604020202020204" pitchFamily="34" charset="0"/>
      <p:regular r:id="rId69"/>
    </p:embeddedFont>
    <p:embeddedFont>
      <p:font typeface="Monotype Corsiva" panose="03010101010201010101" pitchFamily="66" charset="0"/>
      <p:italic r:id="rId70"/>
    </p:embeddedFont>
    <p:embeddedFont>
      <p:font typeface="Tahoma" panose="020B0604030504040204" pitchFamily="34" charset="0"/>
      <p:regular r:id="rId71"/>
      <p:bold r:id="rId72"/>
    </p:embeddedFont>
    <p:embeddedFont>
      <p:font typeface="Verdana" panose="020B0604030504040204" pitchFamily="34" charset="0"/>
      <p:regular r:id="rId73"/>
      <p:bold r:id="rId74"/>
      <p:italic r:id="rId75"/>
      <p:boldItalic r:id="rId76"/>
    </p:embeddedFont>
    <p:embeddedFont>
      <p:font typeface="Vrinda" panose="020B0502040204020203" pitchFamily="34" charset="0"/>
      <p:regular r:id="rId77"/>
      <p:bold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8492A81-A689-4F64-84F5-35F7C40A0220}">
  <a:tblStyle styleId="{98492A81-A689-4F64-84F5-35F7C40A022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330" autoAdjust="0"/>
  </p:normalViewPr>
  <p:slideViewPr>
    <p:cSldViewPr snapToGrid="0">
      <p:cViewPr varScale="1">
        <p:scale>
          <a:sx n="129" d="100"/>
          <a:sy n="129" d="100"/>
        </p:scale>
        <p:origin x="2720" y="96"/>
      </p:cViewPr>
      <p:guideLst>
        <p:guide orient="horz" pos="2160"/>
        <p:guide pos="2880"/>
      </p:guideLst>
    </p:cSldViewPr>
  </p:slideViewPr>
  <p:notesTextViewPr>
    <p:cViewPr>
      <p:scale>
        <a:sx n="3" d="2"/>
        <a:sy n="3" d="2"/>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19.xml"/><Relationship Id="rId21" Type="http://schemas.openxmlformats.org/officeDocument/2006/relationships/slide" Target="slides/slide14.xml"/><Relationship Id="rId42" Type="http://schemas.openxmlformats.org/officeDocument/2006/relationships/font" Target="fonts/font7.fntdata"/><Relationship Id="rId47" Type="http://schemas.openxmlformats.org/officeDocument/2006/relationships/font" Target="fonts/font12.fntdata"/><Relationship Id="rId63" Type="http://schemas.openxmlformats.org/officeDocument/2006/relationships/font" Target="fonts/font28.fntdata"/><Relationship Id="rId68" Type="http://schemas.openxmlformats.org/officeDocument/2006/relationships/font" Target="fonts/font33.fntdata"/><Relationship Id="rId16" Type="http://schemas.openxmlformats.org/officeDocument/2006/relationships/slide" Target="slides/slide9.xml"/><Relationship Id="rId11" Type="http://schemas.openxmlformats.org/officeDocument/2006/relationships/slide" Target="slides/slide4.xml"/><Relationship Id="rId32" Type="http://schemas.openxmlformats.org/officeDocument/2006/relationships/slide" Target="slides/slide25.xml"/><Relationship Id="rId37" Type="http://schemas.openxmlformats.org/officeDocument/2006/relationships/font" Target="fonts/font2.fntdata"/><Relationship Id="rId53" Type="http://schemas.openxmlformats.org/officeDocument/2006/relationships/font" Target="fonts/font18.fntdata"/><Relationship Id="rId58" Type="http://schemas.openxmlformats.org/officeDocument/2006/relationships/font" Target="fonts/font23.fntdata"/><Relationship Id="rId74" Type="http://schemas.openxmlformats.org/officeDocument/2006/relationships/font" Target="fonts/font39.fntdata"/><Relationship Id="rId79"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font" Target="fonts/font26.fntdata"/><Relationship Id="rId82" Type="http://schemas.openxmlformats.org/officeDocument/2006/relationships/tableStyles" Target="tableStyles.xml"/><Relationship Id="rId19" Type="http://schemas.openxmlformats.org/officeDocument/2006/relationships/slide" Target="slides/slide1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slide" Target="slides/slide23.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56" Type="http://schemas.openxmlformats.org/officeDocument/2006/relationships/font" Target="fonts/font21.fntdata"/><Relationship Id="rId64" Type="http://schemas.openxmlformats.org/officeDocument/2006/relationships/font" Target="fonts/font29.fntdata"/><Relationship Id="rId69" Type="http://schemas.openxmlformats.org/officeDocument/2006/relationships/font" Target="fonts/font34.fntdata"/><Relationship Id="rId77" Type="http://schemas.openxmlformats.org/officeDocument/2006/relationships/font" Target="fonts/font42.fntdata"/><Relationship Id="rId8" Type="http://schemas.openxmlformats.org/officeDocument/2006/relationships/slide" Target="slides/slide1.xml"/><Relationship Id="rId51" Type="http://schemas.openxmlformats.org/officeDocument/2006/relationships/font" Target="fonts/font16.fntdata"/><Relationship Id="rId72" Type="http://schemas.openxmlformats.org/officeDocument/2006/relationships/font" Target="fonts/font37.fntdata"/><Relationship Id="rId80"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33" Type="http://schemas.openxmlformats.org/officeDocument/2006/relationships/slide" Target="slides/slide26.xml"/><Relationship Id="rId38" Type="http://schemas.openxmlformats.org/officeDocument/2006/relationships/font" Target="fonts/font3.fntdata"/><Relationship Id="rId46" Type="http://schemas.openxmlformats.org/officeDocument/2006/relationships/font" Target="fonts/font11.fntdata"/><Relationship Id="rId59" Type="http://schemas.openxmlformats.org/officeDocument/2006/relationships/font" Target="fonts/font24.fntdata"/><Relationship Id="rId67" Type="http://schemas.openxmlformats.org/officeDocument/2006/relationships/font" Target="fonts/font32.fntdata"/><Relationship Id="rId20" Type="http://schemas.openxmlformats.org/officeDocument/2006/relationships/slide" Target="slides/slide13.xml"/><Relationship Id="rId41" Type="http://schemas.openxmlformats.org/officeDocument/2006/relationships/font" Target="fonts/font6.fntdata"/><Relationship Id="rId54" Type="http://schemas.openxmlformats.org/officeDocument/2006/relationships/font" Target="fonts/font19.fntdata"/><Relationship Id="rId62" Type="http://schemas.openxmlformats.org/officeDocument/2006/relationships/font" Target="fonts/font27.fntdata"/><Relationship Id="rId70" Type="http://schemas.openxmlformats.org/officeDocument/2006/relationships/font" Target="fonts/font35.fntdata"/><Relationship Id="rId75" Type="http://schemas.openxmlformats.org/officeDocument/2006/relationships/font" Target="fonts/font40.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slide" Target="slides/slide21.xml"/><Relationship Id="rId36" Type="http://schemas.openxmlformats.org/officeDocument/2006/relationships/font" Target="fonts/font1.fntdata"/><Relationship Id="rId49" Type="http://schemas.openxmlformats.org/officeDocument/2006/relationships/font" Target="fonts/font14.fntdata"/><Relationship Id="rId57" Type="http://schemas.openxmlformats.org/officeDocument/2006/relationships/font" Target="fonts/font22.fntdata"/><Relationship Id="rId10" Type="http://schemas.openxmlformats.org/officeDocument/2006/relationships/slide" Target="slides/slide3.xml"/><Relationship Id="rId31" Type="http://schemas.openxmlformats.org/officeDocument/2006/relationships/slide" Target="slides/slide24.xml"/><Relationship Id="rId44" Type="http://schemas.openxmlformats.org/officeDocument/2006/relationships/font" Target="fonts/font9.fntdata"/><Relationship Id="rId52" Type="http://schemas.openxmlformats.org/officeDocument/2006/relationships/font" Target="fonts/font17.fntdata"/><Relationship Id="rId60" Type="http://schemas.openxmlformats.org/officeDocument/2006/relationships/font" Target="fonts/font25.fntdata"/><Relationship Id="rId65" Type="http://schemas.openxmlformats.org/officeDocument/2006/relationships/font" Target="fonts/font30.fntdata"/><Relationship Id="rId73" Type="http://schemas.openxmlformats.org/officeDocument/2006/relationships/font" Target="fonts/font38.fntdata"/><Relationship Id="rId78" Type="http://schemas.openxmlformats.org/officeDocument/2006/relationships/font" Target="fonts/font43.fntdata"/><Relationship Id="rId8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2.xml"/><Relationship Id="rId13" Type="http://schemas.openxmlformats.org/officeDocument/2006/relationships/slide" Target="slides/slide6.xml"/><Relationship Id="rId18" Type="http://schemas.openxmlformats.org/officeDocument/2006/relationships/slide" Target="slides/slide11.xml"/><Relationship Id="rId39" Type="http://schemas.openxmlformats.org/officeDocument/2006/relationships/font" Target="fonts/font4.fntdata"/><Relationship Id="rId34" Type="http://schemas.openxmlformats.org/officeDocument/2006/relationships/slide" Target="slides/slide27.xml"/><Relationship Id="rId50" Type="http://schemas.openxmlformats.org/officeDocument/2006/relationships/font" Target="fonts/font15.fntdata"/><Relationship Id="rId55" Type="http://schemas.openxmlformats.org/officeDocument/2006/relationships/font" Target="fonts/font20.fntdata"/><Relationship Id="rId76" Type="http://schemas.openxmlformats.org/officeDocument/2006/relationships/font" Target="fonts/font41.fntdata"/><Relationship Id="rId7" Type="http://schemas.openxmlformats.org/officeDocument/2006/relationships/slideMaster" Target="slideMasters/slideMaster7.xml"/><Relationship Id="rId71" Type="http://schemas.openxmlformats.org/officeDocument/2006/relationships/font" Target="fonts/font36.fntdata"/><Relationship Id="rId2" Type="http://schemas.openxmlformats.org/officeDocument/2006/relationships/slideMaster" Target="slideMasters/slideMaster2.xml"/><Relationship Id="rId29" Type="http://schemas.openxmlformats.org/officeDocument/2006/relationships/slide" Target="slides/slide22.xml"/><Relationship Id="rId24" Type="http://schemas.openxmlformats.org/officeDocument/2006/relationships/slide" Target="slides/slide17.xml"/><Relationship Id="rId40" Type="http://schemas.openxmlformats.org/officeDocument/2006/relationships/font" Target="fonts/font5.fntdata"/><Relationship Id="rId45" Type="http://schemas.openxmlformats.org/officeDocument/2006/relationships/font" Target="fonts/font10.fntdata"/><Relationship Id="rId66" Type="http://schemas.openxmlformats.org/officeDocument/2006/relationships/font" Target="fonts/font31.fntdata"/></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0346E81-FD66-47FE-9A48-E88416625BCE}" type="doc">
      <dgm:prSet loTypeId="urn:microsoft.com/office/officeart/2005/8/layout/radial5" loCatId="cycle" qsTypeId="urn:microsoft.com/office/officeart/2005/8/quickstyle/3d1" qsCatId="3D" csTypeId="urn:microsoft.com/office/officeart/2005/8/colors/accent0_3" csCatId="mainScheme" phldr="1"/>
      <dgm:spPr/>
      <dgm:t>
        <a:bodyPr/>
        <a:lstStyle/>
        <a:p>
          <a:endParaRPr kumimoji="1" lang="ja-JP" altLang="en-US"/>
        </a:p>
      </dgm:t>
    </dgm:pt>
    <dgm:pt modelId="{6C7B8E10-94CB-431F-A207-C6E09CE9663D}">
      <dgm:prSet phldrT="[テキスト]" custT="1"/>
      <dgm:spPr/>
      <dgm:t>
        <a:bodyPr/>
        <a:lstStyle/>
        <a:p>
          <a:r>
            <a:rPr kumimoji="1" lang="en-US" altLang="ja-JP" sz="1800" b="1" i="1" dirty="0">
              <a:latin typeface="Arial Narrow" pitchFamily="34" charset="0"/>
            </a:rPr>
            <a:t>Vision Computing Platform Cluster</a:t>
          </a:r>
          <a:endParaRPr lang="en-US" altLang="ja-JP" sz="1600" b="1" i="1" dirty="0">
            <a:latin typeface="Arial Narrow" pitchFamily="34" charset="0"/>
          </a:endParaRPr>
        </a:p>
      </dgm:t>
    </dgm:pt>
    <dgm:pt modelId="{B63F5CBE-2A95-4068-972F-DA1B59689FFD}" type="parTrans" cxnId="{10E75EC9-F918-48AC-A9C7-C31EBC691125}">
      <dgm:prSet/>
      <dgm:spPr/>
      <dgm:t>
        <a:bodyPr/>
        <a:lstStyle/>
        <a:p>
          <a:endParaRPr lang="ja-JP" altLang="en-US" sz="4400" b="1" i="1">
            <a:latin typeface="Arial Narrow" pitchFamily="34" charset="0"/>
          </a:endParaRPr>
        </a:p>
      </dgm:t>
    </dgm:pt>
    <dgm:pt modelId="{42B18085-E95C-43B5-BA53-4D8D97E5A1B0}" type="sibTrans" cxnId="{10E75EC9-F918-48AC-A9C7-C31EBC691125}">
      <dgm:prSet/>
      <dgm:spPr/>
      <dgm:t>
        <a:bodyPr/>
        <a:lstStyle/>
        <a:p>
          <a:endParaRPr lang="ja-JP" altLang="en-US" sz="4400" b="1" i="1">
            <a:latin typeface="Arial Narrow" pitchFamily="34" charset="0"/>
          </a:endParaRPr>
        </a:p>
      </dgm:t>
    </dgm:pt>
    <dgm:pt modelId="{CB5B2E8C-932F-4A91-8413-CE9A4CF298B8}">
      <dgm:prSet phldrT="[テキスト]" custT="1"/>
      <dgm:spPr/>
      <dgm:t>
        <a:bodyPr/>
        <a:lstStyle/>
        <a:p>
          <a:r>
            <a:rPr kumimoji="1" lang="en-US" altLang="ja-JP" sz="1600" b="1" i="1" dirty="0">
              <a:latin typeface="Arial Narrow" pitchFamily="34" charset="0"/>
            </a:rPr>
            <a:t>Non-touch Interface</a:t>
          </a:r>
          <a:endParaRPr lang="ja-JP" altLang="en-US" sz="1600" b="1" i="1" dirty="0">
            <a:latin typeface="Arial Narrow" pitchFamily="34" charset="0"/>
          </a:endParaRPr>
        </a:p>
      </dgm:t>
    </dgm:pt>
    <dgm:pt modelId="{6CDE85C5-DAD5-4F29-9A9F-2D3EB98E329C}" type="parTrans" cxnId="{CC6B94D4-0446-4AF3-9FBA-393DAD98B3F0}">
      <dgm:prSet custT="1"/>
      <dgm:spPr/>
      <dgm:t>
        <a:bodyPr/>
        <a:lstStyle/>
        <a:p>
          <a:endParaRPr lang="ja-JP" altLang="en-US" sz="4400" b="1" i="1">
            <a:latin typeface="Arial Narrow" pitchFamily="34" charset="0"/>
          </a:endParaRPr>
        </a:p>
      </dgm:t>
    </dgm:pt>
    <dgm:pt modelId="{46F94D58-C1B8-4779-91CB-E4B5BAC39714}" type="sibTrans" cxnId="{CC6B94D4-0446-4AF3-9FBA-393DAD98B3F0}">
      <dgm:prSet/>
      <dgm:spPr/>
      <dgm:t>
        <a:bodyPr/>
        <a:lstStyle/>
        <a:p>
          <a:endParaRPr lang="ja-JP" altLang="en-US" sz="4400" b="1" i="1">
            <a:latin typeface="Arial Narrow" pitchFamily="34" charset="0"/>
          </a:endParaRPr>
        </a:p>
      </dgm:t>
    </dgm:pt>
    <dgm:pt modelId="{AE780F04-5034-4451-AC96-FDF82949B4B0}">
      <dgm:prSet phldrT="[テキスト]" phldr="1"/>
      <dgm:spPr/>
      <dgm:t>
        <a:bodyPr/>
        <a:lstStyle/>
        <a:p>
          <a:endParaRPr lang="ja-JP" altLang="en-US" sz="4400" b="1" i="1" dirty="0">
            <a:latin typeface="Arial Narrow" pitchFamily="34" charset="0"/>
          </a:endParaRPr>
        </a:p>
      </dgm:t>
    </dgm:pt>
    <dgm:pt modelId="{9EA6B4AD-B0A7-4264-B163-0853C38882B2}" type="parTrans" cxnId="{F186EB8D-FDE6-4884-9233-156480CF4F81}">
      <dgm:prSet/>
      <dgm:spPr/>
      <dgm:t>
        <a:bodyPr/>
        <a:lstStyle/>
        <a:p>
          <a:endParaRPr lang="ja-JP" altLang="en-US" sz="4400" b="1" i="1">
            <a:latin typeface="Arial Narrow" pitchFamily="34" charset="0"/>
          </a:endParaRPr>
        </a:p>
      </dgm:t>
    </dgm:pt>
    <dgm:pt modelId="{9D6C8F4E-C691-42E0-8ECF-9137B83D3E14}" type="sibTrans" cxnId="{F186EB8D-FDE6-4884-9233-156480CF4F81}">
      <dgm:prSet/>
      <dgm:spPr/>
      <dgm:t>
        <a:bodyPr/>
        <a:lstStyle/>
        <a:p>
          <a:endParaRPr lang="ja-JP" altLang="en-US" sz="4400" b="1" i="1">
            <a:latin typeface="Arial Narrow" pitchFamily="34" charset="0"/>
          </a:endParaRPr>
        </a:p>
      </dgm:t>
    </dgm:pt>
    <dgm:pt modelId="{6234CDC7-B5E1-4CF8-B994-FF231A904654}">
      <dgm:prSet/>
      <dgm:spPr/>
      <dgm:t>
        <a:bodyPr/>
        <a:lstStyle/>
        <a:p>
          <a:endParaRPr kumimoji="1" lang="ja-JP" altLang="en-US" sz="4400" b="1" i="1">
            <a:latin typeface="Arial Narrow" pitchFamily="34" charset="0"/>
          </a:endParaRPr>
        </a:p>
      </dgm:t>
    </dgm:pt>
    <dgm:pt modelId="{CC66DCBA-BEAC-4018-ABF5-FA52327EFE89}" type="parTrans" cxnId="{1C925C88-BEAE-48FF-8C36-AFF166FE5C1C}">
      <dgm:prSet/>
      <dgm:spPr/>
      <dgm:t>
        <a:bodyPr/>
        <a:lstStyle/>
        <a:p>
          <a:endParaRPr kumimoji="1" lang="ja-JP" altLang="en-US" sz="4400" b="1" i="1">
            <a:latin typeface="Arial Narrow" pitchFamily="34" charset="0"/>
          </a:endParaRPr>
        </a:p>
      </dgm:t>
    </dgm:pt>
    <dgm:pt modelId="{17912E7C-972D-4E2A-809C-30D70C590E98}" type="sibTrans" cxnId="{1C925C88-BEAE-48FF-8C36-AFF166FE5C1C}">
      <dgm:prSet/>
      <dgm:spPr/>
      <dgm:t>
        <a:bodyPr/>
        <a:lstStyle/>
        <a:p>
          <a:endParaRPr kumimoji="1" lang="ja-JP" altLang="en-US" sz="4400" b="1" i="1">
            <a:latin typeface="Arial Narrow" pitchFamily="34" charset="0"/>
          </a:endParaRPr>
        </a:p>
      </dgm:t>
    </dgm:pt>
    <dgm:pt modelId="{0309BC37-87E6-4DDD-82DE-F98EFA5377FF}">
      <dgm:prSet/>
      <dgm:spPr/>
      <dgm:t>
        <a:bodyPr/>
        <a:lstStyle/>
        <a:p>
          <a:endParaRPr kumimoji="1" lang="ja-JP" altLang="en-US" sz="4400" b="1" i="1" dirty="0">
            <a:latin typeface="Arial Narrow" pitchFamily="34" charset="0"/>
          </a:endParaRPr>
        </a:p>
      </dgm:t>
    </dgm:pt>
    <dgm:pt modelId="{BC2C28BE-3348-4ACD-8924-A41A71BDA546}" type="parTrans" cxnId="{E164B18A-42B1-4AD4-96F8-9A8BEE69BF16}">
      <dgm:prSet/>
      <dgm:spPr/>
      <dgm:t>
        <a:bodyPr/>
        <a:lstStyle/>
        <a:p>
          <a:endParaRPr kumimoji="1" lang="ja-JP" altLang="en-US" sz="4400" b="1" i="1">
            <a:latin typeface="Arial Narrow" pitchFamily="34" charset="0"/>
          </a:endParaRPr>
        </a:p>
      </dgm:t>
    </dgm:pt>
    <dgm:pt modelId="{5E189DFB-9EAD-41EC-8F37-E3B911967A21}" type="sibTrans" cxnId="{E164B18A-42B1-4AD4-96F8-9A8BEE69BF16}">
      <dgm:prSet/>
      <dgm:spPr/>
      <dgm:t>
        <a:bodyPr/>
        <a:lstStyle/>
        <a:p>
          <a:endParaRPr kumimoji="1" lang="ja-JP" altLang="en-US" sz="4400" b="1" i="1">
            <a:latin typeface="Arial Narrow" pitchFamily="34" charset="0"/>
          </a:endParaRPr>
        </a:p>
      </dgm:t>
    </dgm:pt>
    <dgm:pt modelId="{B90D9AFA-A542-48D4-9D02-9677258E5248}">
      <dgm:prSet phldrT="[テキスト]" custT="1"/>
      <dgm:spPr/>
      <dgm:t>
        <a:bodyPr/>
        <a:lstStyle/>
        <a:p>
          <a:r>
            <a:rPr kumimoji="1" lang="en-US" altLang="ja-JP" sz="1400" b="1" i="1" dirty="0">
              <a:latin typeface="Arial Narrow" pitchFamily="34" charset="0"/>
            </a:rPr>
            <a:t>Parkinson’s  Disease Diagnosis</a:t>
          </a:r>
          <a:endParaRPr kumimoji="1" lang="ja-JP" altLang="ja-JP" sz="1400" b="1" i="1" dirty="0">
            <a:latin typeface="Arial Narrow" pitchFamily="34" charset="0"/>
          </a:endParaRPr>
        </a:p>
      </dgm:t>
    </dgm:pt>
    <dgm:pt modelId="{8BEC91CD-DBBB-4CAE-9A53-A149E22B569C}" type="parTrans" cxnId="{F0F689D0-1003-4E79-8D93-1B434528E320}">
      <dgm:prSet custT="1"/>
      <dgm:spPr/>
      <dgm:t>
        <a:bodyPr/>
        <a:lstStyle/>
        <a:p>
          <a:endParaRPr kumimoji="1" lang="ja-JP" altLang="en-US" sz="4400" b="1" i="1">
            <a:latin typeface="Arial Narrow" pitchFamily="34" charset="0"/>
          </a:endParaRPr>
        </a:p>
      </dgm:t>
    </dgm:pt>
    <dgm:pt modelId="{33CE9017-4B74-4AA8-98A2-BB9B2A36A335}" type="sibTrans" cxnId="{F0F689D0-1003-4E79-8D93-1B434528E320}">
      <dgm:prSet/>
      <dgm:spPr/>
      <dgm:t>
        <a:bodyPr/>
        <a:lstStyle/>
        <a:p>
          <a:endParaRPr kumimoji="1" lang="ja-JP" altLang="en-US" sz="4400" b="1" i="1">
            <a:latin typeface="Arial Narrow" pitchFamily="34" charset="0"/>
          </a:endParaRPr>
        </a:p>
      </dgm:t>
    </dgm:pt>
    <dgm:pt modelId="{70E8D9C1-9F71-467B-8460-86186D4B6C71}">
      <dgm:prSet phldrT="[テキスト]" custT="1"/>
      <dgm:spPr/>
      <dgm:t>
        <a:bodyPr/>
        <a:lstStyle/>
        <a:p>
          <a:r>
            <a:rPr kumimoji="1" lang="en-US" altLang="ja-JP" sz="1400" b="1" i="1" baseline="0" dirty="0">
              <a:effectLst>
                <a:outerShdw blurRad="38100" dist="38100" dir="2700000" algn="tl">
                  <a:srgbClr val="000000">
                    <a:alpha val="43137"/>
                  </a:srgbClr>
                </a:outerShdw>
              </a:effectLst>
              <a:latin typeface="Arial Narrow" pitchFamily="34" charset="0"/>
              <a:ea typeface="돋움" pitchFamily="50" charset="-127"/>
            </a:rPr>
            <a:t>Handwriting Analysis and Recognition</a:t>
          </a:r>
          <a:endParaRPr lang="ja-JP" altLang="en-US" sz="1400" b="1" i="1" dirty="0">
            <a:latin typeface="Arial Narrow" pitchFamily="34" charset="0"/>
          </a:endParaRPr>
        </a:p>
      </dgm:t>
    </dgm:pt>
    <dgm:pt modelId="{C83FBA71-FC52-4DE4-A7C9-6DA69199576F}" type="parTrans" cxnId="{7DDE5A4E-17EB-45BC-A61C-57D113AF4CA3}">
      <dgm:prSet custT="1"/>
      <dgm:spPr/>
      <dgm:t>
        <a:bodyPr/>
        <a:lstStyle/>
        <a:p>
          <a:endParaRPr kumimoji="1" lang="ja-JP" altLang="en-US" sz="4400" b="1" i="1">
            <a:latin typeface="Arial Narrow" pitchFamily="34" charset="0"/>
          </a:endParaRPr>
        </a:p>
      </dgm:t>
    </dgm:pt>
    <dgm:pt modelId="{2CD2E02A-7E89-4137-90EA-96BF2E1C8C7C}" type="sibTrans" cxnId="{7DDE5A4E-17EB-45BC-A61C-57D113AF4CA3}">
      <dgm:prSet/>
      <dgm:spPr/>
      <dgm:t>
        <a:bodyPr/>
        <a:lstStyle/>
        <a:p>
          <a:endParaRPr kumimoji="1" lang="ja-JP" altLang="en-US" sz="4400" b="1" i="1">
            <a:latin typeface="Arial Narrow" pitchFamily="34" charset="0"/>
          </a:endParaRPr>
        </a:p>
      </dgm:t>
    </dgm:pt>
    <dgm:pt modelId="{770E2FD4-8147-4207-97A0-98BEFC7584B3}">
      <dgm:prSet phldrT="[テキスト]" custT="1"/>
      <dgm:spPr/>
      <dgm:t>
        <a:bodyPr/>
        <a:lstStyle/>
        <a:p>
          <a:r>
            <a:rPr kumimoji="1" lang="en-US" altLang="ja-JP" sz="1600" b="1" i="1" dirty="0">
              <a:latin typeface="Arial Narrow" pitchFamily="34" charset="0"/>
            </a:rPr>
            <a:t>Human Computer Interaction</a:t>
          </a:r>
          <a:endParaRPr lang="ja-JP" altLang="en-US" sz="1600" b="1" i="1" dirty="0">
            <a:latin typeface="Arial Narrow" pitchFamily="34" charset="0"/>
          </a:endParaRPr>
        </a:p>
      </dgm:t>
    </dgm:pt>
    <dgm:pt modelId="{A095B1B8-E613-472F-906C-C50CE5B7DD01}" type="sibTrans" cxnId="{20DC3580-6B67-4A37-86DF-156EC280F375}">
      <dgm:prSet/>
      <dgm:spPr/>
      <dgm:t>
        <a:bodyPr/>
        <a:lstStyle/>
        <a:p>
          <a:endParaRPr lang="ja-JP" altLang="en-US" sz="4400" b="1" i="1">
            <a:latin typeface="Arial Narrow" pitchFamily="34" charset="0"/>
          </a:endParaRPr>
        </a:p>
      </dgm:t>
    </dgm:pt>
    <dgm:pt modelId="{9AEB9921-D07E-4162-BCFF-12AE522E0930}" type="parTrans" cxnId="{20DC3580-6B67-4A37-86DF-156EC280F375}">
      <dgm:prSet custT="1"/>
      <dgm:spPr/>
      <dgm:t>
        <a:bodyPr/>
        <a:lstStyle/>
        <a:p>
          <a:endParaRPr lang="ja-JP" altLang="en-US" sz="4400" b="1" i="1">
            <a:latin typeface="Arial Narrow" pitchFamily="34" charset="0"/>
          </a:endParaRPr>
        </a:p>
      </dgm:t>
    </dgm:pt>
    <dgm:pt modelId="{8EE859C0-3DD3-495B-BDCA-A570954DDD9B}">
      <dgm:prSet phldrT="[テキスト]" custT="1"/>
      <dgm:spPr/>
      <dgm:t>
        <a:bodyPr/>
        <a:lstStyle/>
        <a:p>
          <a:r>
            <a:rPr kumimoji="1" lang="en-US" sz="1600" b="1" i="1" kern="1200" baseline="0" dirty="0">
              <a:solidFill>
                <a:srgbClr val="FFFFFF"/>
              </a:solidFill>
              <a:effectLst>
                <a:outerShdw blurRad="38100" dist="38100" dir="2700000" algn="tl">
                  <a:srgbClr val="000000">
                    <a:alpha val="43137"/>
                  </a:srgbClr>
                </a:outerShdw>
              </a:effectLst>
              <a:latin typeface="Arial Narrow" pitchFamily="34" charset="0"/>
              <a:ea typeface="돋움" pitchFamily="50" charset="-127"/>
              <a:cs typeface="+mn-cs"/>
            </a:rPr>
            <a:t>User</a:t>
          </a:r>
          <a:r>
            <a:rPr kumimoji="1" lang="en-US" sz="1400" b="1" i="1" kern="1200" baseline="0" dirty="0">
              <a:solidFill>
                <a:srgbClr val="FFFFFF"/>
              </a:solidFill>
              <a:effectLst>
                <a:outerShdw blurRad="38100" dist="38100" dir="2700000" algn="tl">
                  <a:srgbClr val="000000">
                    <a:alpha val="43137"/>
                  </a:srgbClr>
                </a:outerShdw>
              </a:effectLst>
              <a:latin typeface="Arial Narrow" pitchFamily="34" charset="0"/>
              <a:ea typeface="돋움" pitchFamily="50" charset="-127"/>
              <a:cs typeface="+mn-cs"/>
            </a:rPr>
            <a:t> </a:t>
          </a:r>
          <a:r>
            <a:rPr kumimoji="1" lang="en-US" sz="1600" b="1" i="1" kern="1200" baseline="0" dirty="0">
              <a:solidFill>
                <a:srgbClr val="FFFFFF"/>
              </a:solidFill>
              <a:effectLst>
                <a:outerShdw blurRad="38100" dist="38100" dir="2700000" algn="tl">
                  <a:srgbClr val="000000">
                    <a:alpha val="43137"/>
                  </a:srgbClr>
                </a:outerShdw>
              </a:effectLst>
              <a:latin typeface="Arial Narrow" pitchFamily="34" charset="0"/>
              <a:ea typeface="돋움" pitchFamily="50" charset="-127"/>
              <a:cs typeface="+mn-cs"/>
            </a:rPr>
            <a:t>Authentic-cation</a:t>
          </a:r>
          <a:endParaRPr kumimoji="1" lang="ja-JP" altLang="en-US" sz="1400" b="1" i="1" kern="1200" baseline="0" dirty="0">
            <a:solidFill>
              <a:srgbClr val="FFFFFF"/>
            </a:solidFill>
            <a:effectLst>
              <a:outerShdw blurRad="38100" dist="38100" dir="2700000" algn="tl">
                <a:srgbClr val="000000">
                  <a:alpha val="43137"/>
                </a:srgbClr>
              </a:outerShdw>
            </a:effectLst>
            <a:latin typeface="Arial Narrow" pitchFamily="34" charset="0"/>
            <a:ea typeface="돋움" pitchFamily="50" charset="-127"/>
            <a:cs typeface="+mn-cs"/>
          </a:endParaRPr>
        </a:p>
      </dgm:t>
    </dgm:pt>
    <dgm:pt modelId="{14CB200B-41F9-4708-A67C-73B0ED9E820D}" type="parTrans" cxnId="{E24F17AF-4B7E-4755-9CE2-5A073483D13A}">
      <dgm:prSet custT="1"/>
      <dgm:spPr/>
      <dgm:t>
        <a:bodyPr/>
        <a:lstStyle/>
        <a:p>
          <a:endParaRPr kumimoji="1" lang="ja-JP" altLang="en-US" sz="1800"/>
        </a:p>
      </dgm:t>
    </dgm:pt>
    <dgm:pt modelId="{3F6666F1-D850-4443-8D19-28B08FD7215C}" type="sibTrans" cxnId="{E24F17AF-4B7E-4755-9CE2-5A073483D13A}">
      <dgm:prSet/>
      <dgm:spPr/>
      <dgm:t>
        <a:bodyPr/>
        <a:lstStyle/>
        <a:p>
          <a:endParaRPr kumimoji="1" lang="ja-JP" altLang="en-US" sz="1800"/>
        </a:p>
      </dgm:t>
    </dgm:pt>
    <dgm:pt modelId="{4273B6DE-95B6-42D5-8E4A-6690C1E9967B}">
      <dgm:prSet custT="1"/>
      <dgm:spPr/>
      <dgm:t>
        <a:bodyPr/>
        <a:lstStyle/>
        <a:p>
          <a:endParaRPr kumimoji="1" lang="ja-JP" altLang="en-US" sz="1600" b="1" i="1" dirty="0">
            <a:latin typeface="Arial Narrow" pitchFamily="34" charset="0"/>
          </a:endParaRPr>
        </a:p>
      </dgm:t>
    </dgm:pt>
    <dgm:pt modelId="{661C3507-C508-42B8-B8E9-3F4A1563B8AA}" type="parTrans" cxnId="{285F5214-4835-4718-97D5-C19C32244C88}">
      <dgm:prSet/>
      <dgm:spPr/>
      <dgm:t>
        <a:bodyPr/>
        <a:lstStyle/>
        <a:p>
          <a:endParaRPr kumimoji="1" lang="ja-JP" altLang="en-US" sz="1800"/>
        </a:p>
      </dgm:t>
    </dgm:pt>
    <dgm:pt modelId="{42ACDBB8-C919-4CC8-8407-92C8E1312538}" type="sibTrans" cxnId="{285F5214-4835-4718-97D5-C19C32244C88}">
      <dgm:prSet/>
      <dgm:spPr/>
      <dgm:t>
        <a:bodyPr/>
        <a:lstStyle/>
        <a:p>
          <a:endParaRPr kumimoji="1" lang="ja-JP" altLang="en-US" sz="1800"/>
        </a:p>
      </dgm:t>
    </dgm:pt>
    <dgm:pt modelId="{2C965608-A46D-4206-B225-FC546EDD8326}">
      <dgm:prSet phldrT="[テキスト]" custT="1"/>
      <dgm:spPr/>
      <dgm:t>
        <a:bodyPr/>
        <a:lstStyle/>
        <a:p>
          <a:r>
            <a:rPr kumimoji="1" lang="en-US" altLang="ja-JP" sz="1400" b="1" i="1" baseline="0" dirty="0">
              <a:effectLst>
                <a:outerShdw blurRad="38100" dist="38100" dir="2700000" algn="tl">
                  <a:srgbClr val="000000">
                    <a:alpha val="43137"/>
                  </a:srgbClr>
                </a:outerShdw>
              </a:effectLst>
              <a:latin typeface="Arial Narrow" pitchFamily="34" charset="0"/>
              <a:ea typeface="돋움" pitchFamily="50" charset="-127"/>
            </a:rPr>
            <a:t>Handwriting</a:t>
          </a:r>
          <a:r>
            <a:rPr kumimoji="1" lang="en-US" altLang="ja-JP" sz="1600" b="1" i="1" baseline="0" dirty="0">
              <a:effectLst>
                <a:outerShdw blurRad="38100" dist="38100" dir="2700000" algn="tl">
                  <a:srgbClr val="000000">
                    <a:alpha val="43137"/>
                  </a:srgbClr>
                </a:outerShdw>
              </a:effectLst>
              <a:latin typeface="Arial Narrow" pitchFamily="34" charset="0"/>
              <a:ea typeface="돋움" pitchFamily="50" charset="-127"/>
            </a:rPr>
            <a:t> Synthesis</a:t>
          </a:r>
          <a:endParaRPr lang="ja-JP" altLang="en-US" sz="1600" b="1" i="1" dirty="0">
            <a:latin typeface="Arial Narrow" pitchFamily="34" charset="0"/>
          </a:endParaRPr>
        </a:p>
      </dgm:t>
    </dgm:pt>
    <dgm:pt modelId="{B68D31D5-0B44-4F3E-BCA4-CF91C7A414CD}" type="parTrans" cxnId="{98BCF9C8-FFF4-4CD6-81B8-C3C059ABD56B}">
      <dgm:prSet custT="1"/>
      <dgm:spPr/>
      <dgm:t>
        <a:bodyPr/>
        <a:lstStyle/>
        <a:p>
          <a:endParaRPr kumimoji="1" lang="ja-JP" altLang="en-US" sz="1800"/>
        </a:p>
      </dgm:t>
    </dgm:pt>
    <dgm:pt modelId="{0B1055EA-7316-445D-BBCD-ABFC09A9D899}" type="sibTrans" cxnId="{98BCF9C8-FFF4-4CD6-81B8-C3C059ABD56B}">
      <dgm:prSet/>
      <dgm:spPr/>
      <dgm:t>
        <a:bodyPr/>
        <a:lstStyle/>
        <a:p>
          <a:endParaRPr kumimoji="1" lang="ja-JP" altLang="en-US" sz="1800"/>
        </a:p>
      </dgm:t>
    </dgm:pt>
    <dgm:pt modelId="{DAA9331D-2507-4CCA-ACDD-AE0166201854}">
      <dgm:prSet phldrT="[テキスト]" custT="1"/>
      <dgm:spPr/>
      <dgm:t>
        <a:bodyPr/>
        <a:lstStyle/>
        <a:p>
          <a:r>
            <a:rPr kumimoji="1" lang="en-US" altLang="ja-JP" sz="1400" b="1" i="1" baseline="0" dirty="0">
              <a:effectLst>
                <a:outerShdw blurRad="38100" dist="38100" dir="2700000" algn="tl">
                  <a:srgbClr val="000000">
                    <a:alpha val="43137"/>
                  </a:srgbClr>
                </a:outerShdw>
              </a:effectLst>
              <a:latin typeface="Arial Narrow" pitchFamily="34" charset="0"/>
              <a:ea typeface="돋움" pitchFamily="50" charset="-127"/>
            </a:rPr>
            <a:t>Human Gesture Recognition</a:t>
          </a:r>
          <a:endParaRPr lang="ja-JP" altLang="en-US" sz="1400" b="1" i="1" dirty="0">
            <a:latin typeface="Arial Narrow" pitchFamily="34" charset="0"/>
          </a:endParaRPr>
        </a:p>
      </dgm:t>
    </dgm:pt>
    <dgm:pt modelId="{84095931-04B5-439F-82CB-8FA180D8F573}" type="parTrans" cxnId="{DCFD67B2-31F3-413E-B50D-FD55311BB423}">
      <dgm:prSet custT="1"/>
      <dgm:spPr/>
      <dgm:t>
        <a:bodyPr/>
        <a:lstStyle/>
        <a:p>
          <a:endParaRPr kumimoji="1" lang="ja-JP" altLang="en-US" sz="1800"/>
        </a:p>
      </dgm:t>
    </dgm:pt>
    <dgm:pt modelId="{BD0B0C49-5C87-4B4E-BEA2-1F426A8F650A}" type="sibTrans" cxnId="{DCFD67B2-31F3-413E-B50D-FD55311BB423}">
      <dgm:prSet/>
      <dgm:spPr/>
      <dgm:t>
        <a:bodyPr/>
        <a:lstStyle/>
        <a:p>
          <a:endParaRPr kumimoji="1" lang="ja-JP" altLang="en-US" sz="1800"/>
        </a:p>
      </dgm:t>
    </dgm:pt>
    <dgm:pt modelId="{D6D2E651-4DA6-43BE-8E79-BA8994EE0751}">
      <dgm:prSet phldrT="[テキスト]" custT="1"/>
      <dgm:spPr/>
      <dgm:t>
        <a:bodyPr/>
        <a:lstStyle/>
        <a:p>
          <a:r>
            <a:rPr lang="en-US" altLang="ja-JP" sz="1600" b="1" i="1" dirty="0">
              <a:latin typeface="Arial Narrow" pitchFamily="34" charset="0"/>
            </a:rPr>
            <a:t>Automatic Control</a:t>
          </a:r>
          <a:endParaRPr lang="ja-JP" altLang="en-US" sz="1600" b="1" i="1" dirty="0">
            <a:latin typeface="Arial Narrow" pitchFamily="34" charset="0"/>
          </a:endParaRPr>
        </a:p>
      </dgm:t>
    </dgm:pt>
    <dgm:pt modelId="{E8C42EBA-438B-4579-B207-0B84CBF9AFC2}" type="parTrans" cxnId="{31270956-F486-4570-A58F-231FAF982CE2}">
      <dgm:prSet custT="1"/>
      <dgm:spPr/>
      <dgm:t>
        <a:bodyPr/>
        <a:lstStyle/>
        <a:p>
          <a:endParaRPr kumimoji="1" lang="ja-JP" altLang="en-US" sz="1800"/>
        </a:p>
      </dgm:t>
    </dgm:pt>
    <dgm:pt modelId="{0CA19F1A-A203-4ED6-8E73-612053B1FAAF}" type="sibTrans" cxnId="{31270956-F486-4570-A58F-231FAF982CE2}">
      <dgm:prSet/>
      <dgm:spPr/>
      <dgm:t>
        <a:bodyPr/>
        <a:lstStyle/>
        <a:p>
          <a:endParaRPr kumimoji="1" lang="ja-JP" altLang="en-US" sz="1800"/>
        </a:p>
      </dgm:t>
    </dgm:pt>
    <dgm:pt modelId="{67345A4D-201E-4A9E-8C52-4AAE4C5DDA77}">
      <dgm:prSet phldrT="[テキスト]" custT="1"/>
      <dgm:spPr/>
      <dgm:t>
        <a:bodyPr/>
        <a:lstStyle/>
        <a:p>
          <a:r>
            <a:rPr kumimoji="1" lang="en-US" altLang="ja-JP" sz="1600" b="1" i="1" dirty="0">
              <a:latin typeface="Arial Narrow" pitchFamily="34" charset="0"/>
            </a:rPr>
            <a:t>ADHD</a:t>
          </a:r>
          <a:r>
            <a:rPr kumimoji="1" lang="ja-JP" altLang="en-US" sz="1600" b="1" i="1" dirty="0">
              <a:latin typeface="Arial Narrow" pitchFamily="34" charset="0"/>
            </a:rPr>
            <a:t>　</a:t>
          </a:r>
          <a:r>
            <a:rPr kumimoji="1" lang="en-US" altLang="ja-JP" sz="1600" b="1" i="1" dirty="0">
              <a:latin typeface="Arial Narrow" pitchFamily="34" charset="0"/>
            </a:rPr>
            <a:t>Diagnosis</a:t>
          </a:r>
          <a:endParaRPr lang="ja-JP" altLang="en-US" sz="1600" b="1" i="1" dirty="0">
            <a:latin typeface="Arial Narrow" pitchFamily="34" charset="0"/>
          </a:endParaRPr>
        </a:p>
      </dgm:t>
    </dgm:pt>
    <dgm:pt modelId="{9BC50A59-4902-410A-B278-E88A330C9988}" type="sibTrans" cxnId="{BDB2F5FA-E769-41A8-9FD6-A597AB070A50}">
      <dgm:prSet/>
      <dgm:spPr/>
      <dgm:t>
        <a:bodyPr/>
        <a:lstStyle/>
        <a:p>
          <a:endParaRPr kumimoji="1" lang="ja-JP" altLang="en-US" sz="4400" b="1" i="1">
            <a:latin typeface="Arial Narrow" pitchFamily="34" charset="0"/>
          </a:endParaRPr>
        </a:p>
      </dgm:t>
    </dgm:pt>
    <dgm:pt modelId="{4A419E49-0E4A-4DDA-A84C-4E676B1907FA}" type="parTrans" cxnId="{BDB2F5FA-E769-41A8-9FD6-A597AB070A50}">
      <dgm:prSet custT="1"/>
      <dgm:spPr/>
      <dgm:t>
        <a:bodyPr/>
        <a:lstStyle/>
        <a:p>
          <a:endParaRPr kumimoji="1" lang="ja-JP" altLang="en-US" sz="4400" b="1" i="1">
            <a:latin typeface="Arial Narrow" pitchFamily="34" charset="0"/>
          </a:endParaRPr>
        </a:p>
      </dgm:t>
    </dgm:pt>
    <dgm:pt modelId="{3823ECD4-909F-45EB-88F8-61DF48D55C82}" type="pres">
      <dgm:prSet presAssocID="{80346E81-FD66-47FE-9A48-E88416625BCE}" presName="Name0" presStyleCnt="0">
        <dgm:presLayoutVars>
          <dgm:chMax val="1"/>
          <dgm:dir/>
          <dgm:animLvl val="ctr"/>
          <dgm:resizeHandles val="exact"/>
        </dgm:presLayoutVars>
      </dgm:prSet>
      <dgm:spPr/>
    </dgm:pt>
    <dgm:pt modelId="{A434E8BA-8531-4EB7-94CD-3BAD0A217226}" type="pres">
      <dgm:prSet presAssocID="{6C7B8E10-94CB-431F-A207-C6E09CE9663D}" presName="centerShape" presStyleLbl="node0" presStyleIdx="0" presStyleCnt="1"/>
      <dgm:spPr/>
    </dgm:pt>
    <dgm:pt modelId="{44BEC3FD-EE52-47C3-872D-D9163CE0BE08}" type="pres">
      <dgm:prSet presAssocID="{9AEB9921-D07E-4162-BCFF-12AE522E0930}" presName="parTrans" presStyleLbl="sibTrans2D1" presStyleIdx="0" presStyleCnt="9"/>
      <dgm:spPr/>
    </dgm:pt>
    <dgm:pt modelId="{42F88B28-1DC1-4D05-8FBD-1081EECB1DE7}" type="pres">
      <dgm:prSet presAssocID="{9AEB9921-D07E-4162-BCFF-12AE522E0930}" presName="connectorText" presStyleLbl="sibTrans2D1" presStyleIdx="0" presStyleCnt="9"/>
      <dgm:spPr/>
    </dgm:pt>
    <dgm:pt modelId="{06A18A1F-B5A5-4B1D-920B-C3B32A3314B3}" type="pres">
      <dgm:prSet presAssocID="{770E2FD4-8147-4207-97A0-98BEFC7584B3}" presName="node" presStyleLbl="node1" presStyleIdx="0" presStyleCnt="9" custRadScaleRad="102134" custRadScaleInc="-1736">
        <dgm:presLayoutVars>
          <dgm:bulletEnabled val="1"/>
        </dgm:presLayoutVars>
      </dgm:prSet>
      <dgm:spPr/>
    </dgm:pt>
    <dgm:pt modelId="{2F44CEAB-BB6C-4D6C-BC3E-49341188E134}" type="pres">
      <dgm:prSet presAssocID="{6CDE85C5-DAD5-4F29-9A9F-2D3EB98E329C}" presName="parTrans" presStyleLbl="sibTrans2D1" presStyleIdx="1" presStyleCnt="9"/>
      <dgm:spPr/>
    </dgm:pt>
    <dgm:pt modelId="{46C884B7-3C8C-4182-918E-5B711CA2E963}" type="pres">
      <dgm:prSet presAssocID="{6CDE85C5-DAD5-4F29-9A9F-2D3EB98E329C}" presName="connectorText" presStyleLbl="sibTrans2D1" presStyleIdx="1" presStyleCnt="9"/>
      <dgm:spPr/>
    </dgm:pt>
    <dgm:pt modelId="{683F1720-D50A-41FF-A31F-111276A0F55F}" type="pres">
      <dgm:prSet presAssocID="{CB5B2E8C-932F-4A91-8413-CE9A4CF298B8}" presName="node" presStyleLbl="node1" presStyleIdx="1" presStyleCnt="9" custRadScaleRad="101783" custRadScaleInc="5907">
        <dgm:presLayoutVars>
          <dgm:bulletEnabled val="1"/>
        </dgm:presLayoutVars>
      </dgm:prSet>
      <dgm:spPr/>
    </dgm:pt>
    <dgm:pt modelId="{9C97DD29-3588-41A4-AE17-874928C94BA6}" type="pres">
      <dgm:prSet presAssocID="{84095931-04B5-439F-82CB-8FA180D8F573}" presName="parTrans" presStyleLbl="sibTrans2D1" presStyleIdx="2" presStyleCnt="9"/>
      <dgm:spPr/>
    </dgm:pt>
    <dgm:pt modelId="{E7977964-D96B-4380-B617-22B972F90FB5}" type="pres">
      <dgm:prSet presAssocID="{84095931-04B5-439F-82CB-8FA180D8F573}" presName="connectorText" presStyleLbl="sibTrans2D1" presStyleIdx="2" presStyleCnt="9"/>
      <dgm:spPr/>
    </dgm:pt>
    <dgm:pt modelId="{D5988AFC-373C-4533-8D90-3CA2F9A44047}" type="pres">
      <dgm:prSet presAssocID="{DAA9331D-2507-4CCA-ACDD-AE0166201854}" presName="node" presStyleLbl="node1" presStyleIdx="2" presStyleCnt="9" custRadScaleRad="103507" custRadScaleInc="5387">
        <dgm:presLayoutVars>
          <dgm:bulletEnabled val="1"/>
        </dgm:presLayoutVars>
      </dgm:prSet>
      <dgm:spPr/>
    </dgm:pt>
    <dgm:pt modelId="{EDE732F2-942D-41C6-9141-B8B3AEFE62AA}" type="pres">
      <dgm:prSet presAssocID="{E8C42EBA-438B-4579-B207-0B84CBF9AFC2}" presName="parTrans" presStyleLbl="sibTrans2D1" presStyleIdx="3" presStyleCnt="9"/>
      <dgm:spPr/>
    </dgm:pt>
    <dgm:pt modelId="{9DB14C53-B063-406A-B0D6-69B4FA74E23E}" type="pres">
      <dgm:prSet presAssocID="{E8C42EBA-438B-4579-B207-0B84CBF9AFC2}" presName="connectorText" presStyleLbl="sibTrans2D1" presStyleIdx="3" presStyleCnt="9"/>
      <dgm:spPr/>
    </dgm:pt>
    <dgm:pt modelId="{4BCB0B46-194A-4D8C-9320-6BB01BEF2D10}" type="pres">
      <dgm:prSet presAssocID="{D6D2E651-4DA6-43BE-8E79-BA8994EE0751}" presName="node" presStyleLbl="node1" presStyleIdx="3" presStyleCnt="9">
        <dgm:presLayoutVars>
          <dgm:bulletEnabled val="1"/>
        </dgm:presLayoutVars>
      </dgm:prSet>
      <dgm:spPr/>
    </dgm:pt>
    <dgm:pt modelId="{CE04D481-451D-46F0-B5F3-562148294357}" type="pres">
      <dgm:prSet presAssocID="{8BEC91CD-DBBB-4CAE-9A53-A149E22B569C}" presName="parTrans" presStyleLbl="sibTrans2D1" presStyleIdx="4" presStyleCnt="9"/>
      <dgm:spPr/>
    </dgm:pt>
    <dgm:pt modelId="{12AFD075-ED7C-4EFB-9E03-686D784AEE0E}" type="pres">
      <dgm:prSet presAssocID="{8BEC91CD-DBBB-4CAE-9A53-A149E22B569C}" presName="connectorText" presStyleLbl="sibTrans2D1" presStyleIdx="4" presStyleCnt="9"/>
      <dgm:spPr/>
    </dgm:pt>
    <dgm:pt modelId="{D7086720-D9E3-40DC-B3FB-C8380EFCEB2E}" type="pres">
      <dgm:prSet presAssocID="{B90D9AFA-A542-48D4-9D02-9677258E5248}" presName="node" presStyleLbl="node1" presStyleIdx="4" presStyleCnt="9" custRadScaleRad="98585" custRadScaleInc="-5753">
        <dgm:presLayoutVars>
          <dgm:bulletEnabled val="1"/>
        </dgm:presLayoutVars>
      </dgm:prSet>
      <dgm:spPr/>
    </dgm:pt>
    <dgm:pt modelId="{07A575C4-ECA3-4448-AB4E-86351992CBA7}" type="pres">
      <dgm:prSet presAssocID="{4A419E49-0E4A-4DDA-A84C-4E676B1907FA}" presName="parTrans" presStyleLbl="sibTrans2D1" presStyleIdx="5" presStyleCnt="9"/>
      <dgm:spPr/>
    </dgm:pt>
    <dgm:pt modelId="{E6F1E111-79EC-4609-8497-F596FB5ADAD9}" type="pres">
      <dgm:prSet presAssocID="{4A419E49-0E4A-4DDA-A84C-4E676B1907FA}" presName="connectorText" presStyleLbl="sibTrans2D1" presStyleIdx="5" presStyleCnt="9"/>
      <dgm:spPr/>
    </dgm:pt>
    <dgm:pt modelId="{38E5FD90-44D9-428D-9717-39DEEB75A53C}" type="pres">
      <dgm:prSet presAssocID="{67345A4D-201E-4A9E-8C52-4AAE4C5DDA77}" presName="node" presStyleLbl="node1" presStyleIdx="5" presStyleCnt="9" custRadScaleRad="99607" custRadScaleInc="13102">
        <dgm:presLayoutVars>
          <dgm:bulletEnabled val="1"/>
        </dgm:presLayoutVars>
      </dgm:prSet>
      <dgm:spPr/>
    </dgm:pt>
    <dgm:pt modelId="{E8C4F116-C38E-46F6-9F51-7ABB79572DB8}" type="pres">
      <dgm:prSet presAssocID="{C83FBA71-FC52-4DE4-A7C9-6DA69199576F}" presName="parTrans" presStyleLbl="sibTrans2D1" presStyleIdx="6" presStyleCnt="9"/>
      <dgm:spPr/>
    </dgm:pt>
    <dgm:pt modelId="{1B750C00-ED78-4F67-9E0B-1250AC9C4FA1}" type="pres">
      <dgm:prSet presAssocID="{C83FBA71-FC52-4DE4-A7C9-6DA69199576F}" presName="connectorText" presStyleLbl="sibTrans2D1" presStyleIdx="6" presStyleCnt="9"/>
      <dgm:spPr/>
    </dgm:pt>
    <dgm:pt modelId="{8C458BB1-D5CC-498F-B500-F04AF9F45910}" type="pres">
      <dgm:prSet presAssocID="{70E8D9C1-9F71-467B-8460-86186D4B6C71}" presName="node" presStyleLbl="node1" presStyleIdx="6" presStyleCnt="9" custRadScaleRad="106040" custRadScaleInc="5122">
        <dgm:presLayoutVars>
          <dgm:bulletEnabled val="1"/>
        </dgm:presLayoutVars>
      </dgm:prSet>
      <dgm:spPr/>
    </dgm:pt>
    <dgm:pt modelId="{8518A2A8-2A73-4491-99DD-F005E96DEE7A}" type="pres">
      <dgm:prSet presAssocID="{B68D31D5-0B44-4F3E-BCA4-CF91C7A414CD}" presName="parTrans" presStyleLbl="sibTrans2D1" presStyleIdx="7" presStyleCnt="9"/>
      <dgm:spPr/>
    </dgm:pt>
    <dgm:pt modelId="{504483CE-BE61-43AA-995C-626622DA6A61}" type="pres">
      <dgm:prSet presAssocID="{B68D31D5-0B44-4F3E-BCA4-CF91C7A414CD}" presName="connectorText" presStyleLbl="sibTrans2D1" presStyleIdx="7" presStyleCnt="9"/>
      <dgm:spPr/>
    </dgm:pt>
    <dgm:pt modelId="{F13706D4-6E42-41AC-B456-CC6DAE2D4A79}" type="pres">
      <dgm:prSet presAssocID="{2C965608-A46D-4206-B225-FC546EDD8326}" presName="node" presStyleLbl="node1" presStyleIdx="7" presStyleCnt="9" custRadScaleRad="104629" custRadScaleInc="-3971">
        <dgm:presLayoutVars>
          <dgm:bulletEnabled val="1"/>
        </dgm:presLayoutVars>
      </dgm:prSet>
      <dgm:spPr/>
    </dgm:pt>
    <dgm:pt modelId="{9F8E032A-A333-4D9E-9EC8-B23D919595F5}" type="pres">
      <dgm:prSet presAssocID="{14CB200B-41F9-4708-A67C-73B0ED9E820D}" presName="parTrans" presStyleLbl="sibTrans2D1" presStyleIdx="8" presStyleCnt="9"/>
      <dgm:spPr/>
    </dgm:pt>
    <dgm:pt modelId="{A9BFC65F-1E12-4CAE-A6CA-BBD38F2A1482}" type="pres">
      <dgm:prSet presAssocID="{14CB200B-41F9-4708-A67C-73B0ED9E820D}" presName="connectorText" presStyleLbl="sibTrans2D1" presStyleIdx="8" presStyleCnt="9"/>
      <dgm:spPr/>
    </dgm:pt>
    <dgm:pt modelId="{D1DEB2CC-D4C4-44E3-8A14-EF1BD3637224}" type="pres">
      <dgm:prSet presAssocID="{8EE859C0-3DD3-495B-BDCA-A570954DDD9B}" presName="node" presStyleLbl="node1" presStyleIdx="8" presStyleCnt="9" custRadScaleRad="103147" custRadScaleInc="-10202">
        <dgm:presLayoutVars>
          <dgm:bulletEnabled val="1"/>
        </dgm:presLayoutVars>
      </dgm:prSet>
      <dgm:spPr/>
    </dgm:pt>
  </dgm:ptLst>
  <dgm:cxnLst>
    <dgm:cxn modelId="{16947C0A-4FF6-45A2-B74B-07B583EB477A}" type="presOf" srcId="{6CDE85C5-DAD5-4F29-9A9F-2D3EB98E329C}" destId="{2F44CEAB-BB6C-4D6C-BC3E-49341188E134}" srcOrd="0" destOrd="0" presId="urn:microsoft.com/office/officeart/2005/8/layout/radial5"/>
    <dgm:cxn modelId="{8CEDE60B-4867-4C35-A4E8-7123BDDC889A}" type="presOf" srcId="{2C965608-A46D-4206-B225-FC546EDD8326}" destId="{F13706D4-6E42-41AC-B456-CC6DAE2D4A79}" srcOrd="0" destOrd="0" presId="urn:microsoft.com/office/officeart/2005/8/layout/radial5"/>
    <dgm:cxn modelId="{285F5214-4835-4718-97D5-C19C32244C88}" srcId="{80346E81-FD66-47FE-9A48-E88416625BCE}" destId="{4273B6DE-95B6-42D5-8E4A-6690C1E9967B}" srcOrd="1" destOrd="0" parTransId="{661C3507-C508-42B8-B8E9-3F4A1563B8AA}" sibTransId="{42ACDBB8-C919-4CC8-8407-92C8E1312538}"/>
    <dgm:cxn modelId="{52BCCE5B-8087-4F27-8D99-5DF94C0D0DF0}" type="presOf" srcId="{E8C42EBA-438B-4579-B207-0B84CBF9AFC2}" destId="{EDE732F2-942D-41C6-9141-B8B3AEFE62AA}" srcOrd="0" destOrd="0" presId="urn:microsoft.com/office/officeart/2005/8/layout/radial5"/>
    <dgm:cxn modelId="{CD90F15F-F212-4E4C-9100-D08E7981B1F1}" type="presOf" srcId="{9AEB9921-D07E-4162-BCFF-12AE522E0930}" destId="{44BEC3FD-EE52-47C3-872D-D9163CE0BE08}" srcOrd="0" destOrd="0" presId="urn:microsoft.com/office/officeart/2005/8/layout/radial5"/>
    <dgm:cxn modelId="{FBA0A066-FDE3-4832-9F38-68E442B3C3A9}" type="presOf" srcId="{14CB200B-41F9-4708-A67C-73B0ED9E820D}" destId="{A9BFC65F-1E12-4CAE-A6CA-BBD38F2A1482}" srcOrd="1" destOrd="0" presId="urn:microsoft.com/office/officeart/2005/8/layout/radial5"/>
    <dgm:cxn modelId="{851C2547-D584-4EC3-8F78-25F074122681}" type="presOf" srcId="{67345A4D-201E-4A9E-8C52-4AAE4C5DDA77}" destId="{38E5FD90-44D9-428D-9717-39DEEB75A53C}" srcOrd="0" destOrd="0" presId="urn:microsoft.com/office/officeart/2005/8/layout/radial5"/>
    <dgm:cxn modelId="{1892A569-B979-44C9-9895-B9B0C5EB418E}" type="presOf" srcId="{C83FBA71-FC52-4DE4-A7C9-6DA69199576F}" destId="{E8C4F116-C38E-46F6-9F51-7ABB79572DB8}" srcOrd="0" destOrd="0" presId="urn:microsoft.com/office/officeart/2005/8/layout/radial5"/>
    <dgm:cxn modelId="{0A934A6C-64F2-4AAE-B217-AC05E22F440A}" type="presOf" srcId="{B68D31D5-0B44-4F3E-BCA4-CF91C7A414CD}" destId="{504483CE-BE61-43AA-995C-626622DA6A61}" srcOrd="1" destOrd="0" presId="urn:microsoft.com/office/officeart/2005/8/layout/radial5"/>
    <dgm:cxn modelId="{7DDE5A4E-17EB-45BC-A61C-57D113AF4CA3}" srcId="{6C7B8E10-94CB-431F-A207-C6E09CE9663D}" destId="{70E8D9C1-9F71-467B-8460-86186D4B6C71}" srcOrd="6" destOrd="0" parTransId="{C83FBA71-FC52-4DE4-A7C9-6DA69199576F}" sibTransId="{2CD2E02A-7E89-4137-90EA-96BF2E1C8C7C}"/>
    <dgm:cxn modelId="{6FA3C551-0345-4E44-80EB-B756EC9D4C2D}" type="presOf" srcId="{84095931-04B5-439F-82CB-8FA180D8F573}" destId="{9C97DD29-3588-41A4-AE17-874928C94BA6}" srcOrd="0" destOrd="0" presId="urn:microsoft.com/office/officeart/2005/8/layout/radial5"/>
    <dgm:cxn modelId="{31270956-F486-4570-A58F-231FAF982CE2}" srcId="{6C7B8E10-94CB-431F-A207-C6E09CE9663D}" destId="{D6D2E651-4DA6-43BE-8E79-BA8994EE0751}" srcOrd="3" destOrd="0" parTransId="{E8C42EBA-438B-4579-B207-0B84CBF9AFC2}" sibTransId="{0CA19F1A-A203-4ED6-8E73-612053B1FAAF}"/>
    <dgm:cxn modelId="{03BE9257-2FEE-4150-A368-D868EA0A3145}" type="presOf" srcId="{B68D31D5-0B44-4F3E-BCA4-CF91C7A414CD}" destId="{8518A2A8-2A73-4491-99DD-F005E96DEE7A}" srcOrd="0" destOrd="0" presId="urn:microsoft.com/office/officeart/2005/8/layout/radial5"/>
    <dgm:cxn modelId="{EE86A27D-8BE8-4BA3-9FB1-CC3250F018B0}" type="presOf" srcId="{4A419E49-0E4A-4DDA-A84C-4E676B1907FA}" destId="{E6F1E111-79EC-4609-8497-F596FB5ADAD9}" srcOrd="1" destOrd="0" presId="urn:microsoft.com/office/officeart/2005/8/layout/radial5"/>
    <dgm:cxn modelId="{20DC3580-6B67-4A37-86DF-156EC280F375}" srcId="{6C7B8E10-94CB-431F-A207-C6E09CE9663D}" destId="{770E2FD4-8147-4207-97A0-98BEFC7584B3}" srcOrd="0" destOrd="0" parTransId="{9AEB9921-D07E-4162-BCFF-12AE522E0930}" sibTransId="{A095B1B8-E613-472F-906C-C50CE5B7DD01}"/>
    <dgm:cxn modelId="{1C925C88-BEAE-48FF-8C36-AFF166FE5C1C}" srcId="{AE780F04-5034-4451-AC96-FDF82949B4B0}" destId="{6234CDC7-B5E1-4CF8-B994-FF231A904654}" srcOrd="0" destOrd="0" parTransId="{CC66DCBA-BEAC-4018-ABF5-FA52327EFE89}" sibTransId="{17912E7C-972D-4E2A-809C-30D70C590E98}"/>
    <dgm:cxn modelId="{8B518289-B325-4BB8-9610-B3C139F2D330}" type="presOf" srcId="{8EE859C0-3DD3-495B-BDCA-A570954DDD9B}" destId="{D1DEB2CC-D4C4-44E3-8A14-EF1BD3637224}" srcOrd="0" destOrd="0" presId="urn:microsoft.com/office/officeart/2005/8/layout/radial5"/>
    <dgm:cxn modelId="{E164B18A-42B1-4AD4-96F8-9A8BEE69BF16}" srcId="{AE780F04-5034-4451-AC96-FDF82949B4B0}" destId="{0309BC37-87E6-4DDD-82DE-F98EFA5377FF}" srcOrd="1" destOrd="0" parTransId="{BC2C28BE-3348-4ACD-8924-A41A71BDA546}" sibTransId="{5E189DFB-9EAD-41EC-8F37-E3B911967A21}"/>
    <dgm:cxn modelId="{F186EB8D-FDE6-4884-9233-156480CF4F81}" srcId="{80346E81-FD66-47FE-9A48-E88416625BCE}" destId="{AE780F04-5034-4451-AC96-FDF82949B4B0}" srcOrd="2" destOrd="0" parTransId="{9EA6B4AD-B0A7-4264-B163-0853C38882B2}" sibTransId="{9D6C8F4E-C691-42E0-8ECF-9137B83D3E14}"/>
    <dgm:cxn modelId="{0A88B18E-A51B-46B3-9ABF-4C9DBE3E9500}" type="presOf" srcId="{84095931-04B5-439F-82CB-8FA180D8F573}" destId="{E7977964-D96B-4380-B617-22B972F90FB5}" srcOrd="1" destOrd="0" presId="urn:microsoft.com/office/officeart/2005/8/layout/radial5"/>
    <dgm:cxn modelId="{0FB9BB97-8113-40E6-A746-11AC475D3730}" type="presOf" srcId="{CB5B2E8C-932F-4A91-8413-CE9A4CF298B8}" destId="{683F1720-D50A-41FF-A31F-111276A0F55F}" srcOrd="0" destOrd="0" presId="urn:microsoft.com/office/officeart/2005/8/layout/radial5"/>
    <dgm:cxn modelId="{02B238A3-8961-4D23-B530-21D961405839}" type="presOf" srcId="{E8C42EBA-438B-4579-B207-0B84CBF9AFC2}" destId="{9DB14C53-B063-406A-B0D6-69B4FA74E23E}" srcOrd="1" destOrd="0" presId="urn:microsoft.com/office/officeart/2005/8/layout/radial5"/>
    <dgm:cxn modelId="{E1F558A4-BA0D-40DF-B5FD-293779DFC555}" type="presOf" srcId="{70E8D9C1-9F71-467B-8460-86186D4B6C71}" destId="{8C458BB1-D5CC-498F-B500-F04AF9F45910}" srcOrd="0" destOrd="0" presId="urn:microsoft.com/office/officeart/2005/8/layout/radial5"/>
    <dgm:cxn modelId="{E24F17AF-4B7E-4755-9CE2-5A073483D13A}" srcId="{6C7B8E10-94CB-431F-A207-C6E09CE9663D}" destId="{8EE859C0-3DD3-495B-BDCA-A570954DDD9B}" srcOrd="8" destOrd="0" parTransId="{14CB200B-41F9-4708-A67C-73B0ED9E820D}" sibTransId="{3F6666F1-D850-4443-8D19-28B08FD7215C}"/>
    <dgm:cxn modelId="{AF1976AF-FC2F-4162-9754-46FC7B86805C}" type="presOf" srcId="{6CDE85C5-DAD5-4F29-9A9F-2D3EB98E329C}" destId="{46C884B7-3C8C-4182-918E-5B711CA2E963}" srcOrd="1" destOrd="0" presId="urn:microsoft.com/office/officeart/2005/8/layout/radial5"/>
    <dgm:cxn modelId="{DCFD67B2-31F3-413E-B50D-FD55311BB423}" srcId="{6C7B8E10-94CB-431F-A207-C6E09CE9663D}" destId="{DAA9331D-2507-4CCA-ACDD-AE0166201854}" srcOrd="2" destOrd="0" parTransId="{84095931-04B5-439F-82CB-8FA180D8F573}" sibTransId="{BD0B0C49-5C87-4B4E-BEA2-1F426A8F650A}"/>
    <dgm:cxn modelId="{E29F6EB8-949A-455D-A14E-B2BFC652BADB}" type="presOf" srcId="{D6D2E651-4DA6-43BE-8E79-BA8994EE0751}" destId="{4BCB0B46-194A-4D8C-9320-6BB01BEF2D10}" srcOrd="0" destOrd="0" presId="urn:microsoft.com/office/officeart/2005/8/layout/radial5"/>
    <dgm:cxn modelId="{F495F1BD-1294-4651-9FE4-132883EB8B42}" type="presOf" srcId="{8BEC91CD-DBBB-4CAE-9A53-A149E22B569C}" destId="{12AFD075-ED7C-4EFB-9E03-686D784AEE0E}" srcOrd="1" destOrd="0" presId="urn:microsoft.com/office/officeart/2005/8/layout/radial5"/>
    <dgm:cxn modelId="{77C931C0-54BD-464D-B48D-402EDA6ADED6}" type="presOf" srcId="{C83FBA71-FC52-4DE4-A7C9-6DA69199576F}" destId="{1B750C00-ED78-4F67-9E0B-1250AC9C4FA1}" srcOrd="1" destOrd="0" presId="urn:microsoft.com/office/officeart/2005/8/layout/radial5"/>
    <dgm:cxn modelId="{98BCF9C8-FFF4-4CD6-81B8-C3C059ABD56B}" srcId="{6C7B8E10-94CB-431F-A207-C6E09CE9663D}" destId="{2C965608-A46D-4206-B225-FC546EDD8326}" srcOrd="7" destOrd="0" parTransId="{B68D31D5-0B44-4F3E-BCA4-CF91C7A414CD}" sibTransId="{0B1055EA-7316-445D-BBCD-ABFC09A9D899}"/>
    <dgm:cxn modelId="{10E75EC9-F918-48AC-A9C7-C31EBC691125}" srcId="{80346E81-FD66-47FE-9A48-E88416625BCE}" destId="{6C7B8E10-94CB-431F-A207-C6E09CE9663D}" srcOrd="0" destOrd="0" parTransId="{B63F5CBE-2A95-4068-972F-DA1B59689FFD}" sibTransId="{42B18085-E95C-43B5-BA53-4D8D97E5A1B0}"/>
    <dgm:cxn modelId="{798479CA-6190-4558-9A27-24E7D8CEBC28}" type="presOf" srcId="{770E2FD4-8147-4207-97A0-98BEFC7584B3}" destId="{06A18A1F-B5A5-4B1D-920B-C3B32A3314B3}" srcOrd="0" destOrd="0" presId="urn:microsoft.com/office/officeart/2005/8/layout/radial5"/>
    <dgm:cxn modelId="{713E9DCB-CAA4-4472-8141-E37041A3AC8E}" type="presOf" srcId="{B90D9AFA-A542-48D4-9D02-9677258E5248}" destId="{D7086720-D9E3-40DC-B3FB-C8380EFCEB2E}" srcOrd="0" destOrd="0" presId="urn:microsoft.com/office/officeart/2005/8/layout/radial5"/>
    <dgm:cxn modelId="{4685AACE-F7BE-4374-B3D1-B109D55D3F4A}" type="presOf" srcId="{9AEB9921-D07E-4162-BCFF-12AE522E0930}" destId="{42F88B28-1DC1-4D05-8FBD-1081EECB1DE7}" srcOrd="1" destOrd="0" presId="urn:microsoft.com/office/officeart/2005/8/layout/radial5"/>
    <dgm:cxn modelId="{F0F689D0-1003-4E79-8D93-1B434528E320}" srcId="{6C7B8E10-94CB-431F-A207-C6E09CE9663D}" destId="{B90D9AFA-A542-48D4-9D02-9677258E5248}" srcOrd="4" destOrd="0" parTransId="{8BEC91CD-DBBB-4CAE-9A53-A149E22B569C}" sibTransId="{33CE9017-4B74-4AA8-98A2-BB9B2A36A335}"/>
    <dgm:cxn modelId="{CC6B94D4-0446-4AF3-9FBA-393DAD98B3F0}" srcId="{6C7B8E10-94CB-431F-A207-C6E09CE9663D}" destId="{CB5B2E8C-932F-4A91-8413-CE9A4CF298B8}" srcOrd="1" destOrd="0" parTransId="{6CDE85C5-DAD5-4F29-9A9F-2D3EB98E329C}" sibTransId="{46F94D58-C1B8-4779-91CB-E4B5BAC39714}"/>
    <dgm:cxn modelId="{C7258DDC-8C42-4257-9767-CE1388DD8DF5}" type="presOf" srcId="{8BEC91CD-DBBB-4CAE-9A53-A149E22B569C}" destId="{CE04D481-451D-46F0-B5F3-562148294357}" srcOrd="0" destOrd="0" presId="urn:microsoft.com/office/officeart/2005/8/layout/radial5"/>
    <dgm:cxn modelId="{7072A0DE-0391-459B-9961-A94025667324}" type="presOf" srcId="{14CB200B-41F9-4708-A67C-73B0ED9E820D}" destId="{9F8E032A-A333-4D9E-9EC8-B23D919595F5}" srcOrd="0" destOrd="0" presId="urn:microsoft.com/office/officeart/2005/8/layout/radial5"/>
    <dgm:cxn modelId="{E77E7DEE-FED5-4045-9A59-2508364C965A}" type="presOf" srcId="{4A419E49-0E4A-4DDA-A84C-4E676B1907FA}" destId="{07A575C4-ECA3-4448-AB4E-86351992CBA7}" srcOrd="0" destOrd="0" presId="urn:microsoft.com/office/officeart/2005/8/layout/radial5"/>
    <dgm:cxn modelId="{47AF03F6-F557-4C7D-9F05-875EC4E66132}" type="presOf" srcId="{80346E81-FD66-47FE-9A48-E88416625BCE}" destId="{3823ECD4-909F-45EB-88F8-61DF48D55C82}" srcOrd="0" destOrd="0" presId="urn:microsoft.com/office/officeart/2005/8/layout/radial5"/>
    <dgm:cxn modelId="{575D3EF6-D0D5-40BD-A0F9-E702DE06E902}" type="presOf" srcId="{6C7B8E10-94CB-431F-A207-C6E09CE9663D}" destId="{A434E8BA-8531-4EB7-94CD-3BAD0A217226}" srcOrd="0" destOrd="0" presId="urn:microsoft.com/office/officeart/2005/8/layout/radial5"/>
    <dgm:cxn modelId="{BDB2F5FA-E769-41A8-9FD6-A597AB070A50}" srcId="{6C7B8E10-94CB-431F-A207-C6E09CE9663D}" destId="{67345A4D-201E-4A9E-8C52-4AAE4C5DDA77}" srcOrd="5" destOrd="0" parTransId="{4A419E49-0E4A-4DDA-A84C-4E676B1907FA}" sibTransId="{9BC50A59-4902-410A-B278-E88A330C9988}"/>
    <dgm:cxn modelId="{1C6D91FF-CA61-437A-BD65-7DC8CB4B6283}" type="presOf" srcId="{DAA9331D-2507-4CCA-ACDD-AE0166201854}" destId="{D5988AFC-373C-4533-8D90-3CA2F9A44047}" srcOrd="0" destOrd="0" presId="urn:microsoft.com/office/officeart/2005/8/layout/radial5"/>
    <dgm:cxn modelId="{06A7AB79-6C09-489C-AE01-028FB1FF93A8}" type="presParOf" srcId="{3823ECD4-909F-45EB-88F8-61DF48D55C82}" destId="{A434E8BA-8531-4EB7-94CD-3BAD0A217226}" srcOrd="0" destOrd="0" presId="urn:microsoft.com/office/officeart/2005/8/layout/radial5"/>
    <dgm:cxn modelId="{9D269533-0C4F-40AB-B80D-A3B7C8E366FA}" type="presParOf" srcId="{3823ECD4-909F-45EB-88F8-61DF48D55C82}" destId="{44BEC3FD-EE52-47C3-872D-D9163CE0BE08}" srcOrd="1" destOrd="0" presId="urn:microsoft.com/office/officeart/2005/8/layout/radial5"/>
    <dgm:cxn modelId="{69C8EA8D-CC3C-4AD7-A5ED-865CFCD81F56}" type="presParOf" srcId="{44BEC3FD-EE52-47C3-872D-D9163CE0BE08}" destId="{42F88B28-1DC1-4D05-8FBD-1081EECB1DE7}" srcOrd="0" destOrd="0" presId="urn:microsoft.com/office/officeart/2005/8/layout/radial5"/>
    <dgm:cxn modelId="{7BF0EAE0-1387-4266-9900-2ACB94C0F08A}" type="presParOf" srcId="{3823ECD4-909F-45EB-88F8-61DF48D55C82}" destId="{06A18A1F-B5A5-4B1D-920B-C3B32A3314B3}" srcOrd="2" destOrd="0" presId="urn:microsoft.com/office/officeart/2005/8/layout/radial5"/>
    <dgm:cxn modelId="{466DD651-6BB9-46C3-8E3E-F66C75920D82}" type="presParOf" srcId="{3823ECD4-909F-45EB-88F8-61DF48D55C82}" destId="{2F44CEAB-BB6C-4D6C-BC3E-49341188E134}" srcOrd="3" destOrd="0" presId="urn:microsoft.com/office/officeart/2005/8/layout/radial5"/>
    <dgm:cxn modelId="{0FC633C5-83FA-4D6F-8551-8C2B953D8CF9}" type="presParOf" srcId="{2F44CEAB-BB6C-4D6C-BC3E-49341188E134}" destId="{46C884B7-3C8C-4182-918E-5B711CA2E963}" srcOrd="0" destOrd="0" presId="urn:microsoft.com/office/officeart/2005/8/layout/radial5"/>
    <dgm:cxn modelId="{A38D37AB-C4D6-4C97-9C70-68A63BB0A012}" type="presParOf" srcId="{3823ECD4-909F-45EB-88F8-61DF48D55C82}" destId="{683F1720-D50A-41FF-A31F-111276A0F55F}" srcOrd="4" destOrd="0" presId="urn:microsoft.com/office/officeart/2005/8/layout/radial5"/>
    <dgm:cxn modelId="{8EEA580E-D297-4C75-BE2E-784940E3D9E3}" type="presParOf" srcId="{3823ECD4-909F-45EB-88F8-61DF48D55C82}" destId="{9C97DD29-3588-41A4-AE17-874928C94BA6}" srcOrd="5" destOrd="0" presId="urn:microsoft.com/office/officeart/2005/8/layout/radial5"/>
    <dgm:cxn modelId="{FE06C913-7D8A-4D85-B84C-4DF39E33B236}" type="presParOf" srcId="{9C97DD29-3588-41A4-AE17-874928C94BA6}" destId="{E7977964-D96B-4380-B617-22B972F90FB5}" srcOrd="0" destOrd="0" presId="urn:microsoft.com/office/officeart/2005/8/layout/radial5"/>
    <dgm:cxn modelId="{B2B7B4FC-1859-4BD6-BC8B-27B615D53598}" type="presParOf" srcId="{3823ECD4-909F-45EB-88F8-61DF48D55C82}" destId="{D5988AFC-373C-4533-8D90-3CA2F9A44047}" srcOrd="6" destOrd="0" presId="urn:microsoft.com/office/officeart/2005/8/layout/radial5"/>
    <dgm:cxn modelId="{6FD389EA-DE0F-4779-B473-8FF516B96D35}" type="presParOf" srcId="{3823ECD4-909F-45EB-88F8-61DF48D55C82}" destId="{EDE732F2-942D-41C6-9141-B8B3AEFE62AA}" srcOrd="7" destOrd="0" presId="urn:microsoft.com/office/officeart/2005/8/layout/radial5"/>
    <dgm:cxn modelId="{479AB85B-8AE2-4CD7-87E7-3E50972C32E3}" type="presParOf" srcId="{EDE732F2-942D-41C6-9141-B8B3AEFE62AA}" destId="{9DB14C53-B063-406A-B0D6-69B4FA74E23E}" srcOrd="0" destOrd="0" presId="urn:microsoft.com/office/officeart/2005/8/layout/radial5"/>
    <dgm:cxn modelId="{A8050E0D-0152-40B3-AA9E-58D1C23BBAD4}" type="presParOf" srcId="{3823ECD4-909F-45EB-88F8-61DF48D55C82}" destId="{4BCB0B46-194A-4D8C-9320-6BB01BEF2D10}" srcOrd="8" destOrd="0" presId="urn:microsoft.com/office/officeart/2005/8/layout/radial5"/>
    <dgm:cxn modelId="{CBEB8EFB-3A00-400F-9E41-ECAABB7121A1}" type="presParOf" srcId="{3823ECD4-909F-45EB-88F8-61DF48D55C82}" destId="{CE04D481-451D-46F0-B5F3-562148294357}" srcOrd="9" destOrd="0" presId="urn:microsoft.com/office/officeart/2005/8/layout/radial5"/>
    <dgm:cxn modelId="{4AB21AF9-D20D-45EF-A815-7C7A46049217}" type="presParOf" srcId="{CE04D481-451D-46F0-B5F3-562148294357}" destId="{12AFD075-ED7C-4EFB-9E03-686D784AEE0E}" srcOrd="0" destOrd="0" presId="urn:microsoft.com/office/officeart/2005/8/layout/radial5"/>
    <dgm:cxn modelId="{0B797719-1551-4C0E-8EB8-0EFE5003EE13}" type="presParOf" srcId="{3823ECD4-909F-45EB-88F8-61DF48D55C82}" destId="{D7086720-D9E3-40DC-B3FB-C8380EFCEB2E}" srcOrd="10" destOrd="0" presId="urn:microsoft.com/office/officeart/2005/8/layout/radial5"/>
    <dgm:cxn modelId="{79FD9A4B-7D6B-4C7C-8F8E-21F4F22A6305}" type="presParOf" srcId="{3823ECD4-909F-45EB-88F8-61DF48D55C82}" destId="{07A575C4-ECA3-4448-AB4E-86351992CBA7}" srcOrd="11" destOrd="0" presId="urn:microsoft.com/office/officeart/2005/8/layout/radial5"/>
    <dgm:cxn modelId="{DABB706E-4D3C-49BE-8A96-05886AEE6F13}" type="presParOf" srcId="{07A575C4-ECA3-4448-AB4E-86351992CBA7}" destId="{E6F1E111-79EC-4609-8497-F596FB5ADAD9}" srcOrd="0" destOrd="0" presId="urn:microsoft.com/office/officeart/2005/8/layout/radial5"/>
    <dgm:cxn modelId="{5A10697C-9E31-40C4-BC74-98C0E7B31E4C}" type="presParOf" srcId="{3823ECD4-909F-45EB-88F8-61DF48D55C82}" destId="{38E5FD90-44D9-428D-9717-39DEEB75A53C}" srcOrd="12" destOrd="0" presId="urn:microsoft.com/office/officeart/2005/8/layout/radial5"/>
    <dgm:cxn modelId="{EAF62E35-468F-4B8F-96E8-4B32928D8892}" type="presParOf" srcId="{3823ECD4-909F-45EB-88F8-61DF48D55C82}" destId="{E8C4F116-C38E-46F6-9F51-7ABB79572DB8}" srcOrd="13" destOrd="0" presId="urn:microsoft.com/office/officeart/2005/8/layout/radial5"/>
    <dgm:cxn modelId="{FAAA6173-D721-4449-A86B-F8D87A2DA0CA}" type="presParOf" srcId="{E8C4F116-C38E-46F6-9F51-7ABB79572DB8}" destId="{1B750C00-ED78-4F67-9E0B-1250AC9C4FA1}" srcOrd="0" destOrd="0" presId="urn:microsoft.com/office/officeart/2005/8/layout/radial5"/>
    <dgm:cxn modelId="{F93F7247-DDC6-477F-A4B1-94E936C14103}" type="presParOf" srcId="{3823ECD4-909F-45EB-88F8-61DF48D55C82}" destId="{8C458BB1-D5CC-498F-B500-F04AF9F45910}" srcOrd="14" destOrd="0" presId="urn:microsoft.com/office/officeart/2005/8/layout/radial5"/>
    <dgm:cxn modelId="{78D2F397-D976-4BAC-BBEE-4976326F9479}" type="presParOf" srcId="{3823ECD4-909F-45EB-88F8-61DF48D55C82}" destId="{8518A2A8-2A73-4491-99DD-F005E96DEE7A}" srcOrd="15" destOrd="0" presId="urn:microsoft.com/office/officeart/2005/8/layout/radial5"/>
    <dgm:cxn modelId="{60C2BE51-DD2F-4A95-9A4A-7D17B0A32AFC}" type="presParOf" srcId="{8518A2A8-2A73-4491-99DD-F005E96DEE7A}" destId="{504483CE-BE61-43AA-995C-626622DA6A61}" srcOrd="0" destOrd="0" presId="urn:microsoft.com/office/officeart/2005/8/layout/radial5"/>
    <dgm:cxn modelId="{34902B47-C66C-44EA-B7EF-03A66E5BFD60}" type="presParOf" srcId="{3823ECD4-909F-45EB-88F8-61DF48D55C82}" destId="{F13706D4-6E42-41AC-B456-CC6DAE2D4A79}" srcOrd="16" destOrd="0" presId="urn:microsoft.com/office/officeart/2005/8/layout/radial5"/>
    <dgm:cxn modelId="{6C66AFF7-F269-4081-9427-895B3F5FBB5D}" type="presParOf" srcId="{3823ECD4-909F-45EB-88F8-61DF48D55C82}" destId="{9F8E032A-A333-4D9E-9EC8-B23D919595F5}" srcOrd="17" destOrd="0" presId="urn:microsoft.com/office/officeart/2005/8/layout/radial5"/>
    <dgm:cxn modelId="{C916B108-79E9-43F4-B644-461369FAB308}" type="presParOf" srcId="{9F8E032A-A333-4D9E-9EC8-B23D919595F5}" destId="{A9BFC65F-1E12-4CAE-A6CA-BBD38F2A1482}" srcOrd="0" destOrd="0" presId="urn:microsoft.com/office/officeart/2005/8/layout/radial5"/>
    <dgm:cxn modelId="{8F0A667B-E978-4AB3-83A8-E0E4554F0918}" type="presParOf" srcId="{3823ECD4-909F-45EB-88F8-61DF48D55C82}" destId="{D1DEB2CC-D4C4-44E3-8A14-EF1BD3637224}" srcOrd="18" destOrd="0" presId="urn:microsoft.com/office/officeart/2005/8/layout/radial5"/>
  </dgm:cxnLst>
  <dgm:bg/>
  <dgm:whole>
    <a:ln>
      <a:noFill/>
    </a:ln>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34E8BA-8531-4EB7-94CD-3BAD0A217226}">
      <dsp:nvSpPr>
        <dsp:cNvPr id="0" name=""/>
        <dsp:cNvSpPr/>
      </dsp:nvSpPr>
      <dsp:spPr>
        <a:xfrm>
          <a:off x="2268999" y="2271011"/>
          <a:ext cx="1579721" cy="1579721"/>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kumimoji="1" lang="en-US" altLang="ja-JP" sz="1800" b="1" i="1" kern="1200" dirty="0">
              <a:latin typeface="Arial Narrow" pitchFamily="34" charset="0"/>
            </a:rPr>
            <a:t>Vision Computing Platform Cluster</a:t>
          </a:r>
          <a:endParaRPr lang="en-US" altLang="ja-JP" sz="1600" b="1" i="1" kern="1200" dirty="0">
            <a:latin typeface="Arial Narrow" pitchFamily="34" charset="0"/>
          </a:endParaRPr>
        </a:p>
      </dsp:txBody>
      <dsp:txXfrm>
        <a:off x="2500344" y="2502356"/>
        <a:ext cx="1117031" cy="1117031"/>
      </dsp:txXfrm>
    </dsp:sp>
    <dsp:sp modelId="{44BEC3FD-EE52-47C3-872D-D9163CE0BE08}">
      <dsp:nvSpPr>
        <dsp:cNvPr id="0" name=""/>
        <dsp:cNvSpPr/>
      </dsp:nvSpPr>
      <dsp:spPr>
        <a:xfrm rot="16178928">
          <a:off x="2784094" y="1513952"/>
          <a:ext cx="533858" cy="537105"/>
        </a:xfrm>
        <a:prstGeom prst="rightArrow">
          <a:avLst>
            <a:gd name="adj1" fmla="val 60000"/>
            <a:gd name="adj2" fmla="val 50000"/>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955800">
            <a:lnSpc>
              <a:spcPct val="90000"/>
            </a:lnSpc>
            <a:spcBef>
              <a:spcPct val="0"/>
            </a:spcBef>
            <a:spcAft>
              <a:spcPct val="35000"/>
            </a:spcAft>
            <a:buNone/>
          </a:pPr>
          <a:endParaRPr lang="ja-JP" altLang="en-US" sz="4400" b="1" i="1" kern="1200">
            <a:latin typeface="Arial Narrow" pitchFamily="34" charset="0"/>
          </a:endParaRPr>
        </a:p>
      </dsp:txBody>
      <dsp:txXfrm rot="10800000">
        <a:off x="2864663" y="1701450"/>
        <a:ext cx="373701" cy="322263"/>
      </dsp:txXfrm>
    </dsp:sp>
    <dsp:sp modelId="{06A18A1F-B5A5-4B1D-920B-C3B32A3314B3}">
      <dsp:nvSpPr>
        <dsp:cNvPr id="0" name=""/>
        <dsp:cNvSpPr/>
      </dsp:nvSpPr>
      <dsp:spPr>
        <a:xfrm>
          <a:off x="2412082" y="0"/>
          <a:ext cx="1263777" cy="1263777"/>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kumimoji="1" lang="en-US" altLang="ja-JP" sz="1600" b="1" i="1" kern="1200" dirty="0">
              <a:latin typeface="Arial Narrow" pitchFamily="34" charset="0"/>
            </a:rPr>
            <a:t>Human Computer Interaction</a:t>
          </a:r>
          <a:endParaRPr lang="ja-JP" altLang="en-US" sz="1600" b="1" i="1" kern="1200" dirty="0">
            <a:latin typeface="Arial Narrow" pitchFamily="34" charset="0"/>
          </a:endParaRPr>
        </a:p>
      </dsp:txBody>
      <dsp:txXfrm>
        <a:off x="2597158" y="185076"/>
        <a:ext cx="893625" cy="893625"/>
      </dsp:txXfrm>
    </dsp:sp>
    <dsp:sp modelId="{2F44CEAB-BB6C-4D6C-BC3E-49341188E134}">
      <dsp:nvSpPr>
        <dsp:cNvPr id="0" name=""/>
        <dsp:cNvSpPr/>
      </dsp:nvSpPr>
      <dsp:spPr>
        <a:xfrm rot="18670884">
          <a:off x="3634744" y="1823025"/>
          <a:ext cx="544225" cy="537105"/>
        </a:xfrm>
        <a:prstGeom prst="rightArrow">
          <a:avLst>
            <a:gd name="adj1" fmla="val 60000"/>
            <a:gd name="adj2" fmla="val 50000"/>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955800">
            <a:lnSpc>
              <a:spcPct val="90000"/>
            </a:lnSpc>
            <a:spcBef>
              <a:spcPct val="0"/>
            </a:spcBef>
            <a:spcAft>
              <a:spcPct val="35000"/>
            </a:spcAft>
            <a:buNone/>
          </a:pPr>
          <a:endParaRPr lang="ja-JP" altLang="en-US" sz="4400" b="1" i="1" kern="1200">
            <a:latin typeface="Arial Narrow" pitchFamily="34" charset="0"/>
          </a:endParaRPr>
        </a:p>
      </dsp:txBody>
      <dsp:txXfrm>
        <a:off x="3662262" y="1991082"/>
        <a:ext cx="383094" cy="322263"/>
      </dsp:txXfrm>
    </dsp:sp>
    <dsp:sp modelId="{683F1720-D50A-41FF-A31F-111276A0F55F}">
      <dsp:nvSpPr>
        <dsp:cNvPr id="0" name=""/>
        <dsp:cNvSpPr/>
      </dsp:nvSpPr>
      <dsp:spPr>
        <a:xfrm>
          <a:off x="4039234" y="586104"/>
          <a:ext cx="1263777" cy="1263777"/>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kumimoji="1" lang="en-US" altLang="ja-JP" sz="1600" b="1" i="1" kern="1200" dirty="0">
              <a:latin typeface="Arial Narrow" pitchFamily="34" charset="0"/>
            </a:rPr>
            <a:t>Non-touch Interface</a:t>
          </a:r>
          <a:endParaRPr lang="ja-JP" altLang="en-US" sz="1600" b="1" i="1" kern="1200" dirty="0">
            <a:latin typeface="Arial Narrow" pitchFamily="34" charset="0"/>
          </a:endParaRPr>
        </a:p>
      </dsp:txBody>
      <dsp:txXfrm>
        <a:off x="4224310" y="771180"/>
        <a:ext cx="893625" cy="893625"/>
      </dsp:txXfrm>
    </dsp:sp>
    <dsp:sp modelId="{9C97DD29-3588-41A4-AE17-874928C94BA6}">
      <dsp:nvSpPr>
        <dsp:cNvPr id="0" name=""/>
        <dsp:cNvSpPr/>
      </dsp:nvSpPr>
      <dsp:spPr>
        <a:xfrm rot="21057493">
          <a:off x="4060530" y="2589243"/>
          <a:ext cx="548952" cy="537105"/>
        </a:xfrm>
        <a:prstGeom prst="rightArrow">
          <a:avLst>
            <a:gd name="adj1" fmla="val 60000"/>
            <a:gd name="adj2" fmla="val 50000"/>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a:off x="4061531" y="2709325"/>
        <a:ext cx="387821" cy="322263"/>
      </dsp:txXfrm>
    </dsp:sp>
    <dsp:sp modelId="{D5988AFC-373C-4533-8D90-3CA2F9A44047}">
      <dsp:nvSpPr>
        <dsp:cNvPr id="0" name=""/>
        <dsp:cNvSpPr/>
      </dsp:nvSpPr>
      <dsp:spPr>
        <a:xfrm>
          <a:off x="4853942" y="2042774"/>
          <a:ext cx="1263777" cy="1263777"/>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kumimoji="1" lang="en-US" altLang="ja-JP" sz="1400" b="1" i="1" kern="1200" baseline="0" dirty="0">
              <a:effectLst>
                <a:outerShdw blurRad="38100" dist="38100" dir="2700000" algn="tl">
                  <a:srgbClr val="000000">
                    <a:alpha val="43137"/>
                  </a:srgbClr>
                </a:outerShdw>
              </a:effectLst>
              <a:latin typeface="Arial Narrow" pitchFamily="34" charset="0"/>
              <a:ea typeface="돋움" pitchFamily="50" charset="-127"/>
            </a:rPr>
            <a:t>Human Gesture Recognition</a:t>
          </a:r>
          <a:endParaRPr lang="ja-JP" altLang="en-US" sz="1400" b="1" i="1" kern="1200" dirty="0">
            <a:latin typeface="Arial Narrow" pitchFamily="34" charset="0"/>
          </a:endParaRPr>
        </a:p>
      </dsp:txBody>
      <dsp:txXfrm>
        <a:off x="5039018" y="2227850"/>
        <a:ext cx="893625" cy="893625"/>
      </dsp:txXfrm>
    </dsp:sp>
    <dsp:sp modelId="{EDE732F2-942D-41C6-9141-B8B3AEFE62AA}">
      <dsp:nvSpPr>
        <dsp:cNvPr id="0" name=""/>
        <dsp:cNvSpPr/>
      </dsp:nvSpPr>
      <dsp:spPr>
        <a:xfrm rot="1800000">
          <a:off x="3895433" y="3425857"/>
          <a:ext cx="521492" cy="537105"/>
        </a:xfrm>
        <a:prstGeom prst="rightArrow">
          <a:avLst>
            <a:gd name="adj1" fmla="val 60000"/>
            <a:gd name="adj2" fmla="val 50000"/>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a:off x="3905913" y="3494166"/>
        <a:ext cx="365044" cy="322263"/>
      </dsp:txXfrm>
    </dsp:sp>
    <dsp:sp modelId="{4BCB0B46-194A-4D8C-9320-6BB01BEF2D10}">
      <dsp:nvSpPr>
        <dsp:cNvPr id="0" name=""/>
        <dsp:cNvSpPr/>
      </dsp:nvSpPr>
      <dsp:spPr>
        <a:xfrm>
          <a:off x="4510366" y="3631832"/>
          <a:ext cx="1263777" cy="1263777"/>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altLang="ja-JP" sz="1600" b="1" i="1" kern="1200" dirty="0">
              <a:latin typeface="Arial Narrow" pitchFamily="34" charset="0"/>
            </a:rPr>
            <a:t>Automatic Control</a:t>
          </a:r>
          <a:endParaRPr lang="ja-JP" altLang="en-US" sz="1600" b="1" i="1" kern="1200" dirty="0">
            <a:latin typeface="Arial Narrow" pitchFamily="34" charset="0"/>
          </a:endParaRPr>
        </a:p>
      </dsp:txBody>
      <dsp:txXfrm>
        <a:off x="4695442" y="3816908"/>
        <a:ext cx="893625" cy="893625"/>
      </dsp:txXfrm>
    </dsp:sp>
    <dsp:sp modelId="{CE04D481-451D-46F0-B5F3-562148294357}">
      <dsp:nvSpPr>
        <dsp:cNvPr id="0" name=""/>
        <dsp:cNvSpPr/>
      </dsp:nvSpPr>
      <dsp:spPr>
        <a:xfrm rot="4130964">
          <a:off x="3258364" y="3958641"/>
          <a:ext cx="503450" cy="537105"/>
        </a:xfrm>
        <a:prstGeom prst="rightArrow">
          <a:avLst>
            <a:gd name="adj1" fmla="val 60000"/>
            <a:gd name="adj2" fmla="val 50000"/>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955800">
            <a:lnSpc>
              <a:spcPct val="90000"/>
            </a:lnSpc>
            <a:spcBef>
              <a:spcPct val="0"/>
            </a:spcBef>
            <a:spcAft>
              <a:spcPct val="35000"/>
            </a:spcAft>
            <a:buNone/>
          </a:pPr>
          <a:endParaRPr kumimoji="1" lang="ja-JP" altLang="en-US" sz="4400" b="1" i="1" kern="1200">
            <a:latin typeface="Arial Narrow" pitchFamily="34" charset="0"/>
          </a:endParaRPr>
        </a:p>
      </dsp:txBody>
      <dsp:txXfrm>
        <a:off x="3306633" y="3995632"/>
        <a:ext cx="352415" cy="322263"/>
      </dsp:txXfrm>
    </dsp:sp>
    <dsp:sp modelId="{D7086720-D9E3-40DC-B3FB-C8380EFCEB2E}">
      <dsp:nvSpPr>
        <dsp:cNvPr id="0" name=""/>
        <dsp:cNvSpPr/>
      </dsp:nvSpPr>
      <dsp:spPr>
        <a:xfrm>
          <a:off x="3282713" y="4640874"/>
          <a:ext cx="1263777" cy="1263777"/>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kumimoji="1" lang="en-US" altLang="ja-JP" sz="1400" b="1" i="1" kern="1200" dirty="0">
              <a:latin typeface="Arial Narrow" pitchFamily="34" charset="0"/>
            </a:rPr>
            <a:t>Parkinson’s  Disease Diagnosis</a:t>
          </a:r>
          <a:endParaRPr kumimoji="1" lang="ja-JP" altLang="ja-JP" sz="1400" b="1" i="1" kern="1200" dirty="0">
            <a:latin typeface="Arial Narrow" pitchFamily="34" charset="0"/>
          </a:endParaRPr>
        </a:p>
      </dsp:txBody>
      <dsp:txXfrm>
        <a:off x="3467789" y="4825950"/>
        <a:ext cx="893625" cy="893625"/>
      </dsp:txXfrm>
    </dsp:sp>
    <dsp:sp modelId="{07A575C4-ECA3-4448-AB4E-86351992CBA7}">
      <dsp:nvSpPr>
        <dsp:cNvPr id="0" name=""/>
        <dsp:cNvSpPr/>
      </dsp:nvSpPr>
      <dsp:spPr>
        <a:xfrm rot="6757224">
          <a:off x="2315035" y="3957690"/>
          <a:ext cx="516481" cy="537105"/>
        </a:xfrm>
        <a:prstGeom prst="rightArrow">
          <a:avLst>
            <a:gd name="adj1" fmla="val 60000"/>
            <a:gd name="adj2" fmla="val 50000"/>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955800">
            <a:lnSpc>
              <a:spcPct val="90000"/>
            </a:lnSpc>
            <a:spcBef>
              <a:spcPct val="0"/>
            </a:spcBef>
            <a:spcAft>
              <a:spcPct val="35000"/>
            </a:spcAft>
            <a:buNone/>
          </a:pPr>
          <a:endParaRPr kumimoji="1" lang="ja-JP" altLang="en-US" sz="4400" b="1" i="1" kern="1200">
            <a:latin typeface="Arial Narrow" pitchFamily="34" charset="0"/>
          </a:endParaRPr>
        </a:p>
      </dsp:txBody>
      <dsp:txXfrm rot="10800000">
        <a:off x="2422305" y="3993599"/>
        <a:ext cx="361537" cy="322263"/>
      </dsp:txXfrm>
    </dsp:sp>
    <dsp:sp modelId="{38E5FD90-44D9-428D-9717-39DEEB75A53C}">
      <dsp:nvSpPr>
        <dsp:cNvPr id="0" name=""/>
        <dsp:cNvSpPr/>
      </dsp:nvSpPr>
      <dsp:spPr>
        <a:xfrm>
          <a:off x="1505318" y="4640891"/>
          <a:ext cx="1263777" cy="1263777"/>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kumimoji="1" lang="en-US" altLang="ja-JP" sz="1600" b="1" i="1" kern="1200" dirty="0">
              <a:latin typeface="Arial Narrow" pitchFamily="34" charset="0"/>
            </a:rPr>
            <a:t>ADHD</a:t>
          </a:r>
          <a:r>
            <a:rPr kumimoji="1" lang="ja-JP" altLang="en-US" sz="1600" b="1" i="1" kern="1200" dirty="0">
              <a:latin typeface="Arial Narrow" pitchFamily="34" charset="0"/>
            </a:rPr>
            <a:t>　</a:t>
          </a:r>
          <a:r>
            <a:rPr kumimoji="1" lang="en-US" altLang="ja-JP" sz="1600" b="1" i="1" kern="1200" dirty="0">
              <a:latin typeface="Arial Narrow" pitchFamily="34" charset="0"/>
            </a:rPr>
            <a:t>Diagnosis</a:t>
          </a:r>
          <a:endParaRPr lang="ja-JP" altLang="en-US" sz="1600" b="1" i="1" kern="1200" dirty="0">
            <a:latin typeface="Arial Narrow" pitchFamily="34" charset="0"/>
          </a:endParaRPr>
        </a:p>
      </dsp:txBody>
      <dsp:txXfrm>
        <a:off x="1690394" y="4825967"/>
        <a:ext cx="893625" cy="893625"/>
      </dsp:txXfrm>
    </dsp:sp>
    <dsp:sp modelId="{E8C4F116-C38E-46F6-9F51-7ABB79572DB8}">
      <dsp:nvSpPr>
        <dsp:cNvPr id="0" name=""/>
        <dsp:cNvSpPr/>
      </dsp:nvSpPr>
      <dsp:spPr>
        <a:xfrm rot="9061464">
          <a:off x="1589486" y="3440277"/>
          <a:ext cx="598503" cy="537105"/>
        </a:xfrm>
        <a:prstGeom prst="rightArrow">
          <a:avLst>
            <a:gd name="adj1" fmla="val 60000"/>
            <a:gd name="adj2" fmla="val 50000"/>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1955800">
            <a:lnSpc>
              <a:spcPct val="90000"/>
            </a:lnSpc>
            <a:spcBef>
              <a:spcPct val="0"/>
            </a:spcBef>
            <a:spcAft>
              <a:spcPct val="35000"/>
            </a:spcAft>
            <a:buNone/>
          </a:pPr>
          <a:endParaRPr kumimoji="1" lang="ja-JP" altLang="en-US" sz="4400" b="1" i="1" kern="1200">
            <a:latin typeface="Arial Narrow" pitchFamily="34" charset="0"/>
          </a:endParaRPr>
        </a:p>
      </dsp:txBody>
      <dsp:txXfrm rot="10800000">
        <a:off x="1740532" y="3508669"/>
        <a:ext cx="437372" cy="322263"/>
      </dsp:txXfrm>
    </dsp:sp>
    <dsp:sp modelId="{8C458BB1-D5CC-498F-B500-F04AF9F45910}">
      <dsp:nvSpPr>
        <dsp:cNvPr id="0" name=""/>
        <dsp:cNvSpPr/>
      </dsp:nvSpPr>
      <dsp:spPr>
        <a:xfrm>
          <a:off x="195288" y="3664783"/>
          <a:ext cx="1263777" cy="1263777"/>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kumimoji="1" lang="en-US" altLang="ja-JP" sz="1400" b="1" i="1" kern="1200" baseline="0" dirty="0">
              <a:effectLst>
                <a:outerShdw blurRad="38100" dist="38100" dir="2700000" algn="tl">
                  <a:srgbClr val="000000">
                    <a:alpha val="43137"/>
                  </a:srgbClr>
                </a:outerShdw>
              </a:effectLst>
              <a:latin typeface="Arial Narrow" pitchFamily="34" charset="0"/>
              <a:ea typeface="돋움" pitchFamily="50" charset="-127"/>
            </a:rPr>
            <a:t>Handwriting Analysis and Recognition</a:t>
          </a:r>
          <a:endParaRPr lang="ja-JP" altLang="en-US" sz="1400" b="1" i="1" kern="1200" dirty="0">
            <a:latin typeface="Arial Narrow" pitchFamily="34" charset="0"/>
          </a:endParaRPr>
        </a:p>
      </dsp:txBody>
      <dsp:txXfrm>
        <a:off x="380364" y="3849859"/>
        <a:ext cx="893625" cy="893625"/>
      </dsp:txXfrm>
    </dsp:sp>
    <dsp:sp modelId="{8518A2A8-2A73-4491-99DD-F005E96DEE7A}">
      <dsp:nvSpPr>
        <dsp:cNvPr id="0" name=""/>
        <dsp:cNvSpPr/>
      </dsp:nvSpPr>
      <dsp:spPr>
        <a:xfrm rot="11365239">
          <a:off x="1507643" y="2580600"/>
          <a:ext cx="550352" cy="537105"/>
        </a:xfrm>
        <a:prstGeom prst="rightArrow">
          <a:avLst>
            <a:gd name="adj1" fmla="val 60000"/>
            <a:gd name="adj2" fmla="val 50000"/>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10800000">
        <a:off x="1667687" y="2701208"/>
        <a:ext cx="389221" cy="322263"/>
      </dsp:txXfrm>
    </dsp:sp>
    <dsp:sp modelId="{F13706D4-6E42-41AC-B456-CC6DAE2D4A79}">
      <dsp:nvSpPr>
        <dsp:cNvPr id="0" name=""/>
        <dsp:cNvSpPr/>
      </dsp:nvSpPr>
      <dsp:spPr>
        <a:xfrm>
          <a:off x="0" y="2026302"/>
          <a:ext cx="1263777" cy="1263777"/>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kumimoji="1" lang="en-US" altLang="ja-JP" sz="1400" b="1" i="1" kern="1200" baseline="0" dirty="0">
              <a:effectLst>
                <a:outerShdw blurRad="38100" dist="38100" dir="2700000" algn="tl">
                  <a:srgbClr val="000000">
                    <a:alpha val="43137"/>
                  </a:srgbClr>
                </a:outerShdw>
              </a:effectLst>
              <a:latin typeface="Arial Narrow" pitchFamily="34" charset="0"/>
              <a:ea typeface="돋움" pitchFamily="50" charset="-127"/>
            </a:rPr>
            <a:t>Handwriting</a:t>
          </a:r>
          <a:r>
            <a:rPr kumimoji="1" lang="en-US" altLang="ja-JP" sz="1600" b="1" i="1" kern="1200" baseline="0" dirty="0">
              <a:effectLst>
                <a:outerShdw blurRad="38100" dist="38100" dir="2700000" algn="tl">
                  <a:srgbClr val="000000">
                    <a:alpha val="43137"/>
                  </a:srgbClr>
                </a:outerShdw>
              </a:effectLst>
              <a:latin typeface="Arial Narrow" pitchFamily="34" charset="0"/>
              <a:ea typeface="돋움" pitchFamily="50" charset="-127"/>
            </a:rPr>
            <a:t> Synthesis</a:t>
          </a:r>
          <a:endParaRPr lang="ja-JP" altLang="en-US" sz="1600" b="1" i="1" kern="1200" dirty="0">
            <a:latin typeface="Arial Narrow" pitchFamily="34" charset="0"/>
          </a:endParaRPr>
        </a:p>
      </dsp:txBody>
      <dsp:txXfrm>
        <a:off x="185076" y="2211378"/>
        <a:ext cx="893625" cy="893625"/>
      </dsp:txXfrm>
    </dsp:sp>
    <dsp:sp modelId="{9F8E032A-A333-4D9E-9EC8-B23D919595F5}">
      <dsp:nvSpPr>
        <dsp:cNvPr id="0" name=""/>
        <dsp:cNvSpPr/>
      </dsp:nvSpPr>
      <dsp:spPr>
        <a:xfrm rot="13677576">
          <a:off x="1904960" y="1824027"/>
          <a:ext cx="561617" cy="537105"/>
        </a:xfrm>
        <a:prstGeom prst="rightArrow">
          <a:avLst>
            <a:gd name="adj1" fmla="val 60000"/>
            <a:gd name="adj2" fmla="val 50000"/>
          </a:avLst>
        </a:prstGeom>
        <a:gradFill rotWithShape="0">
          <a:gsLst>
            <a:gs pos="0">
              <a:schemeClr val="dk2">
                <a:tint val="60000"/>
                <a:hueOff val="0"/>
                <a:satOff val="0"/>
                <a:lumOff val="0"/>
                <a:alphaOff val="0"/>
                <a:shade val="51000"/>
                <a:satMod val="130000"/>
              </a:schemeClr>
            </a:gs>
            <a:gs pos="80000">
              <a:schemeClr val="dk2">
                <a:tint val="60000"/>
                <a:hueOff val="0"/>
                <a:satOff val="0"/>
                <a:lumOff val="0"/>
                <a:alphaOff val="0"/>
                <a:shade val="93000"/>
                <a:satMod val="130000"/>
              </a:schemeClr>
            </a:gs>
            <a:gs pos="100000">
              <a:schemeClr val="dk2">
                <a:tint val="60000"/>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z="-80000" prstMaterial="plastic">
          <a:bevelT w="50800" h="50800"/>
          <a:bevelB w="25400" h="2540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kumimoji="1" lang="ja-JP" altLang="en-US" sz="1800" kern="1200"/>
        </a:p>
      </dsp:txBody>
      <dsp:txXfrm rot="10800000">
        <a:off x="2039477" y="1991282"/>
        <a:ext cx="400486" cy="322263"/>
      </dsp:txXfrm>
    </dsp:sp>
    <dsp:sp modelId="{D1DEB2CC-D4C4-44E3-8A14-EF1BD3637224}">
      <dsp:nvSpPr>
        <dsp:cNvPr id="0" name=""/>
        <dsp:cNvSpPr/>
      </dsp:nvSpPr>
      <dsp:spPr>
        <a:xfrm>
          <a:off x="765287" y="586112"/>
          <a:ext cx="1263777" cy="1263777"/>
        </a:xfrm>
        <a:prstGeom prst="ellipse">
          <a:avLst/>
        </a:prstGeom>
        <a:gradFill rotWithShape="0">
          <a:gsLst>
            <a:gs pos="0">
              <a:schemeClr val="dk2">
                <a:hueOff val="0"/>
                <a:satOff val="0"/>
                <a:lumOff val="0"/>
                <a:alphaOff val="0"/>
                <a:shade val="51000"/>
                <a:satMod val="130000"/>
              </a:schemeClr>
            </a:gs>
            <a:gs pos="80000">
              <a:schemeClr val="dk2">
                <a:hueOff val="0"/>
                <a:satOff val="0"/>
                <a:lumOff val="0"/>
                <a:alphaOff val="0"/>
                <a:shade val="93000"/>
                <a:satMod val="130000"/>
              </a:schemeClr>
            </a:gs>
            <a:gs pos="100000">
              <a:schemeClr val="dk2">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kumimoji="1" lang="en-US" sz="1600" b="1" i="1" kern="1200" baseline="0" dirty="0">
              <a:solidFill>
                <a:srgbClr val="FFFFFF"/>
              </a:solidFill>
              <a:effectLst>
                <a:outerShdw blurRad="38100" dist="38100" dir="2700000" algn="tl">
                  <a:srgbClr val="000000">
                    <a:alpha val="43137"/>
                  </a:srgbClr>
                </a:outerShdw>
              </a:effectLst>
              <a:latin typeface="Arial Narrow" pitchFamily="34" charset="0"/>
              <a:ea typeface="돋움" pitchFamily="50" charset="-127"/>
              <a:cs typeface="+mn-cs"/>
            </a:rPr>
            <a:t>User</a:t>
          </a:r>
          <a:r>
            <a:rPr kumimoji="1" lang="en-US" sz="1400" b="1" i="1" kern="1200" baseline="0" dirty="0">
              <a:solidFill>
                <a:srgbClr val="FFFFFF"/>
              </a:solidFill>
              <a:effectLst>
                <a:outerShdw blurRad="38100" dist="38100" dir="2700000" algn="tl">
                  <a:srgbClr val="000000">
                    <a:alpha val="43137"/>
                  </a:srgbClr>
                </a:outerShdw>
              </a:effectLst>
              <a:latin typeface="Arial Narrow" pitchFamily="34" charset="0"/>
              <a:ea typeface="돋움" pitchFamily="50" charset="-127"/>
              <a:cs typeface="+mn-cs"/>
            </a:rPr>
            <a:t> </a:t>
          </a:r>
          <a:r>
            <a:rPr kumimoji="1" lang="en-US" sz="1600" b="1" i="1" kern="1200" baseline="0" dirty="0">
              <a:solidFill>
                <a:srgbClr val="FFFFFF"/>
              </a:solidFill>
              <a:effectLst>
                <a:outerShdw blurRad="38100" dist="38100" dir="2700000" algn="tl">
                  <a:srgbClr val="000000">
                    <a:alpha val="43137"/>
                  </a:srgbClr>
                </a:outerShdw>
              </a:effectLst>
              <a:latin typeface="Arial Narrow" pitchFamily="34" charset="0"/>
              <a:ea typeface="돋움" pitchFamily="50" charset="-127"/>
              <a:cs typeface="+mn-cs"/>
            </a:rPr>
            <a:t>Authentic-cation</a:t>
          </a:r>
          <a:endParaRPr kumimoji="1" lang="ja-JP" altLang="en-US" sz="1400" b="1" i="1" kern="1200" baseline="0" dirty="0">
            <a:solidFill>
              <a:srgbClr val="FFFFFF"/>
            </a:solidFill>
            <a:effectLst>
              <a:outerShdw blurRad="38100" dist="38100" dir="2700000" algn="tl">
                <a:srgbClr val="000000">
                  <a:alpha val="43137"/>
                </a:srgbClr>
              </a:outerShdw>
            </a:effectLst>
            <a:latin typeface="Arial Narrow" pitchFamily="34" charset="0"/>
            <a:ea typeface="돋움" pitchFamily="50" charset="-127"/>
            <a:cs typeface="+mn-cs"/>
          </a:endParaRPr>
        </a:p>
      </dsp:txBody>
      <dsp:txXfrm>
        <a:off x="950363" y="771188"/>
        <a:ext cx="893625" cy="893625"/>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JPG>
</file>

<file path=ppt/media/image15.jpeg>
</file>

<file path=ppt/media/image16.jpeg>
</file>

<file path=ppt/media/image17.png>
</file>

<file path=ppt/media/image18.jpeg>
</file>

<file path=ppt/media/image19.jpeg>
</file>

<file path=ppt/media/image2.png>
</file>

<file path=ppt/media/image20.jpeg>
</file>

<file path=ppt/media/image21.png>
</file>

<file path=ppt/media/image22.jpg>
</file>

<file path=ppt/media/image23.JPG>
</file>

<file path=ppt/media/image24.PNG>
</file>

<file path=ppt/media/image25.jpeg>
</file>

<file path=ppt/media/image26.jpeg>
</file>

<file path=ppt/media/image27.jpeg>
</file>

<file path=ppt/media/image28.jpeg>
</file>

<file path=ppt/media/image29.jpeg>
</file>

<file path=ppt/media/image3.jpg>
</file>

<file path=ppt/media/image30.png>
</file>

<file path=ppt/media/image31.png>
</file>

<file path=ppt/media/image32.png>
</file>

<file path=ppt/media/image4.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23137059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1700" y="739775"/>
            <a:ext cx="4932363" cy="3700463"/>
          </a:xfrm>
        </p:spPr>
      </p:sp>
      <p:sp>
        <p:nvSpPr>
          <p:cNvPr id="3" name="Notes Placeholder 2"/>
          <p:cNvSpPr>
            <a:spLocks noGrp="1"/>
          </p:cNvSpPr>
          <p:nvPr>
            <p:ph type="body" idx="1"/>
          </p:nvPr>
        </p:nvSpPr>
        <p:spPr/>
        <p:txBody>
          <a:bodyPr/>
          <a:lstStyle/>
          <a:p>
            <a:r>
              <a:rPr lang="en-US" sz="1600" dirty="0"/>
              <a:t>Good morning! My name is </a:t>
            </a:r>
            <a:r>
              <a:rPr lang="en-US" sz="1600" dirty="0" err="1"/>
              <a:t>Jungpil</a:t>
            </a:r>
            <a:r>
              <a:rPr lang="en-US" sz="1600" dirty="0"/>
              <a:t> SHIN, in Pattern Processing Lab. </a:t>
            </a:r>
            <a:r>
              <a:rPr lang="en-US" sz="1600" dirty="0" err="1"/>
              <a:t>UoA</a:t>
            </a:r>
            <a:r>
              <a:rPr lang="en-US" sz="1600" dirty="0"/>
              <a:t>.</a:t>
            </a:r>
            <a:r>
              <a:rPr lang="ja-JP" altLang="en-US" sz="1600" dirty="0"/>
              <a:t>　１０：３５　１１：００  </a:t>
            </a:r>
            <a:r>
              <a:rPr lang="en-US" altLang="ja-JP" sz="1600" dirty="0"/>
              <a:t>13:08</a:t>
            </a:r>
            <a:endParaRPr lang="en-US" sz="1600" dirty="0"/>
          </a:p>
          <a:p>
            <a:endParaRPr lang="en-US" sz="1600" dirty="0"/>
          </a:p>
          <a:p>
            <a:r>
              <a:rPr lang="en-US" sz="1600" dirty="0"/>
              <a:t>The presentation Title is Vision and Sensor-Based System for Human Activity Recognition and</a:t>
            </a:r>
          </a:p>
          <a:p>
            <a:pPr marL="158735" indent="0">
              <a:buNone/>
            </a:pPr>
            <a:r>
              <a:rPr lang="en-US" sz="1600" dirty="0"/>
              <a:t>Automatic Control using Machine Learning</a:t>
            </a:r>
          </a:p>
          <a:p>
            <a:endParaRPr lang="en-US" sz="1600" dirty="0"/>
          </a:p>
          <a:p>
            <a:r>
              <a:rPr lang="ja-JP" altLang="en-US" sz="1600" dirty="0"/>
              <a:t>こんにちは、パターン処理学講座のシンです。</a:t>
            </a:r>
            <a:endParaRPr lang="en-US" altLang="ja-JP" sz="1600" dirty="0"/>
          </a:p>
          <a:p>
            <a:r>
              <a:rPr lang="ja-JP" altLang="en-US" sz="1600" dirty="0"/>
              <a:t>タイトルは    機械学習に基づいた、画像とセンサデータによる人間の行動認識と移動体の自動制御システム  です。</a:t>
            </a:r>
            <a:endParaRPr lang="en-US" altLang="ja-JP" sz="1600" dirty="0"/>
          </a:p>
        </p:txBody>
      </p:sp>
      <p:sp>
        <p:nvSpPr>
          <p:cNvPr id="4" name="Slide Number Placeholder 3"/>
          <p:cNvSpPr>
            <a:spLocks noGrp="1"/>
          </p:cNvSpPr>
          <p:nvPr>
            <p:ph type="sldNum" sz="quarter" idx="5"/>
          </p:nvPr>
        </p:nvSpPr>
        <p:spPr/>
        <p:txBody>
          <a:bodyPr lIns="91432" tIns="45716" rIns="91432" bIns="45716"/>
          <a:lstStyle/>
          <a:p>
            <a:pPr algn="r" defTabSz="457158">
              <a:buClrTx/>
              <a:defRPr/>
            </a:pPr>
            <a:fld id="{3D0FA76D-E0B5-47BD-9A49-0A4487CC1698}" type="slidenum">
              <a:rPr lang="en-US" sz="1200" kern="1200">
                <a:solidFill>
                  <a:prstClr val="black"/>
                </a:solidFill>
                <a:latin typeface="Calibri" panose="020F0502020204030204"/>
                <a:ea typeface="+mn-ea"/>
                <a:cs typeface="+mn-cs"/>
              </a:rPr>
              <a:pPr algn="r" defTabSz="457158">
                <a:buClrTx/>
                <a:defRPr/>
              </a:pPr>
              <a:t>1</a:t>
            </a:fld>
            <a:endParaRPr lang="en-US" sz="1200" kern="1200">
              <a:solidFill>
                <a:prstClr val="black"/>
              </a:solidFill>
              <a:latin typeface="Calibri" panose="020F0502020204030204"/>
              <a:ea typeface="+mn-ea"/>
              <a:cs typeface="+mn-cs"/>
            </a:endParaRPr>
          </a:p>
        </p:txBody>
      </p:sp>
    </p:spTree>
    <p:extLst>
      <p:ext uri="{BB962C8B-B14F-4D97-AF65-F5344CB8AC3E}">
        <p14:creationId xmlns:p14="http://schemas.microsoft.com/office/powerpoint/2010/main" val="31425650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bc1e700c2a_0_41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6" name="Google Shape;186;gbc1e700c2a_0_41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r>
              <a:rPr lang="en-US" altLang="ja" sz="1200">
                <a:solidFill>
                  <a:schemeClr val="dk1"/>
                </a:solidFill>
              </a:rPr>
              <a:t>I will talk about background of this research. We usually use a variety of methods to input text. One of the main examples is keyboard input. Keyboard input is the current mainstream input method and is used by many people. However, keyboards can come into contact with an unspecified number of people. It is said that many bacteria exist on a keyboard that has not been sterilized, and this is a major drawback from a hygiene standpoint. In recent years, there has been a growing demand for non-contact interfaces that allow input without the hand touching the object. For example, there have been studies using various types of devices such as wearable sensors, cameras with built-in depth sensors such as Kinect, eye movements, and even leap motion. These devices allow users to input text without touching the keyboard. They are able to input text without touching is quite hygienic, and is expected to reduce the risk of contact infections. However, sensors with depth sensors such as kinect are expensive and not very convenient to use. </a:t>
            </a: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a:p>
            <a:pPr marL="0" indent="0" algn="just">
              <a:buClr>
                <a:schemeClr val="dk1"/>
              </a:buClr>
              <a:buNone/>
            </a:pPr>
            <a:endParaRPr sz="1200">
              <a:solidFill>
                <a:schemeClr val="dk1"/>
              </a:solidFill>
            </a:endParaRPr>
          </a:p>
        </p:txBody>
      </p:sp>
    </p:spTree>
    <p:extLst>
      <p:ext uri="{BB962C8B-B14F-4D97-AF65-F5344CB8AC3E}">
        <p14:creationId xmlns:p14="http://schemas.microsoft.com/office/powerpoint/2010/main" val="301232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bc92eb757a_0_9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gbc92eb757a_0_9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nSpc>
                <a:spcPct val="115000"/>
              </a:lnSpc>
              <a:buClr>
                <a:schemeClr val="dk1"/>
              </a:buClr>
              <a:buNone/>
            </a:pPr>
            <a:endParaRPr lang="en-US" altLang="ja" sz="1200" b="1" dirty="0">
              <a:solidFill>
                <a:schemeClr val="dk1"/>
              </a:solidFill>
            </a:endParaRPr>
          </a:p>
        </p:txBody>
      </p:sp>
    </p:spTree>
    <p:extLst>
      <p:ext uri="{BB962C8B-B14F-4D97-AF65-F5344CB8AC3E}">
        <p14:creationId xmlns:p14="http://schemas.microsoft.com/office/powerpoint/2010/main" val="26896095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bc92eb757a_0_9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2" name="Google Shape;202;gbc92eb757a_0_9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2636857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bc1e700c2a_0_555: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gbc1e700c2a_0_555: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13205232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bc1e700c2a_0_547: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2" name="Google Shape;242;gbc1e700c2a_0_547: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14406471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bc1e700c2a_0_587: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0" name="Google Shape;250;gbc1e700c2a_0_587: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38783918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bc903aa8c8_0_9: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bc903aa8c8_0_9:notes"/>
          <p:cNvSpPr txBox="1">
            <a:spLocks noGrp="1"/>
          </p:cNvSpPr>
          <p:nvPr>
            <p:ph type="body" idx="1"/>
          </p:nvPr>
        </p:nvSpPr>
        <p:spPr>
          <a:xfrm>
            <a:off x="673577" y="4686499"/>
            <a:ext cx="5388610" cy="4439841"/>
          </a:xfrm>
          <a:prstGeom prst="rect">
            <a:avLst/>
          </a:prstGeom>
        </p:spPr>
        <p:txBody>
          <a:bodyPr spcFirstLastPara="1" wrap="square" lIns="91417" tIns="91417" rIns="91417" bIns="91417" anchor="t" anchorCtr="0">
            <a:noAutofit/>
          </a:bodyPr>
          <a:lstStyle/>
          <a:p>
            <a:pPr marL="0" indent="0">
              <a:buNone/>
            </a:pPr>
            <a:endParaRPr dirty="0"/>
          </a:p>
        </p:txBody>
      </p:sp>
    </p:spTree>
    <p:extLst>
      <p:ext uri="{BB962C8B-B14F-4D97-AF65-F5344CB8AC3E}">
        <p14:creationId xmlns:p14="http://schemas.microsoft.com/office/powerpoint/2010/main" val="55311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bc1e700c2a_0_449: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0" name="Google Shape;330;gbc1e700c2a_0_449: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r>
              <a:rPr lang="en-US" altLang="ja" sz="1200" dirty="0">
                <a:solidFill>
                  <a:schemeClr val="dk1"/>
                </a:solidFill>
              </a:rPr>
              <a:t>Based on the obtained features, two classifiers were used for character recognition. One is Suppurt vector machine and the other is Light GBM.</a:t>
            </a:r>
            <a:endParaRPr sz="1200" dirty="0">
              <a:solidFill>
                <a:schemeClr val="dk1"/>
              </a:solidFill>
            </a:endParaRPr>
          </a:p>
        </p:txBody>
      </p:sp>
    </p:spTree>
    <p:extLst>
      <p:ext uri="{BB962C8B-B14F-4D97-AF65-F5344CB8AC3E}">
        <p14:creationId xmlns:p14="http://schemas.microsoft.com/office/powerpoint/2010/main" val="3519486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bc1e700c2a_0_435: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gbc1e700c2a_0_435: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33560305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bc1e700c2a_0_435: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gbc1e700c2a_0_435: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32773321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901700" y="739775"/>
            <a:ext cx="4932363" cy="3700463"/>
          </a:xfrm>
        </p:spPr>
      </p:sp>
      <p:sp>
        <p:nvSpPr>
          <p:cNvPr id="3" name="ノート プレースホルダー 2"/>
          <p:cNvSpPr>
            <a:spLocks noGrp="1"/>
          </p:cNvSpPr>
          <p:nvPr>
            <p:ph type="body" idx="1"/>
          </p:nvPr>
        </p:nvSpPr>
        <p:spPr/>
        <p:txBody>
          <a:bodyPr/>
          <a:lstStyle/>
          <a:p>
            <a:r>
              <a:rPr lang="en-US" altLang="ja-JP" sz="1300" dirty="0"/>
              <a:t>The</a:t>
            </a:r>
            <a:r>
              <a:rPr lang="ja-JP" altLang="en-US" sz="1300" dirty="0"/>
              <a:t> </a:t>
            </a:r>
            <a:r>
              <a:rPr lang="en-US" altLang="ja-JP" sz="1300" dirty="0"/>
              <a:t>Given Cluster</a:t>
            </a:r>
            <a:r>
              <a:rPr lang="ja-JP" altLang="en-US" sz="1300" dirty="0"/>
              <a:t> </a:t>
            </a:r>
            <a:r>
              <a:rPr lang="en-US" altLang="ja-JP" sz="1300" dirty="0"/>
              <a:t>name</a:t>
            </a:r>
            <a:r>
              <a:rPr lang="ja-JP" altLang="en-US" sz="1300" dirty="0"/>
              <a:t> </a:t>
            </a:r>
            <a:r>
              <a:rPr lang="en-US" altLang="ja-JP" sz="1300" dirty="0"/>
              <a:t>is</a:t>
            </a:r>
            <a:r>
              <a:rPr lang="ja-JP" altLang="en-US" sz="1300" dirty="0"/>
              <a:t> </a:t>
            </a:r>
            <a:r>
              <a:rPr lang="en-US" altLang="ja-JP" sz="1300" dirty="0"/>
              <a:t>..</a:t>
            </a:r>
          </a:p>
          <a:p>
            <a:r>
              <a:rPr lang="en-US" altLang="ja-JP" sz="1300" dirty="0"/>
              <a:t>The Tentative Cluster name for the Research Power Reinforcement is ..</a:t>
            </a:r>
          </a:p>
          <a:p>
            <a:br>
              <a:rPr lang="en-US" altLang="ja-JP" dirty="0"/>
            </a:br>
            <a:endParaRPr lang="en-US" altLang="ja-JP" dirty="0"/>
          </a:p>
        </p:txBody>
      </p:sp>
      <p:sp>
        <p:nvSpPr>
          <p:cNvPr id="4" name="スライド番号プレースホルダー 3"/>
          <p:cNvSpPr>
            <a:spLocks noGrp="1"/>
          </p:cNvSpPr>
          <p:nvPr>
            <p:ph type="sldNum" sz="quarter" idx="10"/>
          </p:nvPr>
        </p:nvSpPr>
        <p:spPr/>
        <p:txBody>
          <a:bodyPr lIns="91432" tIns="45716" rIns="91432" bIns="45716"/>
          <a:lstStyle/>
          <a:p>
            <a:pPr algn="r" defTabSz="804594">
              <a:buClrTx/>
              <a:defRPr/>
            </a:pPr>
            <a:fld id="{B0C3FF80-094C-4E55-9D5D-2673B4CCFDB3}" type="slidenum">
              <a:rPr lang="en-US" sz="1200" kern="1200">
                <a:solidFill>
                  <a:prstClr val="black"/>
                </a:solidFill>
                <a:latin typeface="Calibri" panose="020F0502020204030204"/>
                <a:ea typeface="+mn-ea"/>
              </a:rPr>
              <a:pPr algn="r" defTabSz="804594">
                <a:buClrTx/>
                <a:defRPr/>
              </a:pPr>
              <a:t>2</a:t>
            </a:fld>
            <a:endParaRPr lang="en-US" sz="1200" kern="1200">
              <a:solidFill>
                <a:prstClr val="black"/>
              </a:solidFill>
              <a:latin typeface="Calibri" panose="020F0502020204030204"/>
              <a:ea typeface="+mn-ea"/>
            </a:endParaRPr>
          </a:p>
        </p:txBody>
      </p:sp>
    </p:spTree>
    <p:extLst>
      <p:ext uri="{BB962C8B-B14F-4D97-AF65-F5344CB8AC3E}">
        <p14:creationId xmlns:p14="http://schemas.microsoft.com/office/powerpoint/2010/main" val="41307365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bc1e700c2a_0_602: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3" name="Google Shape;303;gbc1e700c2a_0_602: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rgbClr val="606060"/>
              </a:solidFill>
              <a:latin typeface="Meiryo"/>
              <a:ea typeface="Meiryo"/>
              <a:cs typeface="Meiryo"/>
              <a:sym typeface="Meiryo"/>
            </a:endParaRPr>
          </a:p>
        </p:txBody>
      </p:sp>
    </p:spTree>
    <p:extLst>
      <p:ext uri="{BB962C8B-B14F-4D97-AF65-F5344CB8AC3E}">
        <p14:creationId xmlns:p14="http://schemas.microsoft.com/office/powerpoint/2010/main" val="37047416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bc1e700c2a_0_435: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gbc1e700c2a_0_435: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chemeClr val="dk1"/>
              </a:solidFill>
            </a:endParaRPr>
          </a:p>
        </p:txBody>
      </p:sp>
    </p:spTree>
    <p:extLst>
      <p:ext uri="{BB962C8B-B14F-4D97-AF65-F5344CB8AC3E}">
        <p14:creationId xmlns:p14="http://schemas.microsoft.com/office/powerpoint/2010/main" val="18150164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bc1e700c2a_0_602: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3" name="Google Shape;303;gbc1e700c2a_0_602: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rgbClr val="606060"/>
              </a:solidFill>
              <a:latin typeface="Meiryo"/>
              <a:ea typeface="Meiryo"/>
              <a:cs typeface="Meiryo"/>
              <a:sym typeface="Meiryo"/>
            </a:endParaRPr>
          </a:p>
        </p:txBody>
      </p:sp>
    </p:spTree>
    <p:extLst>
      <p:ext uri="{BB962C8B-B14F-4D97-AF65-F5344CB8AC3E}">
        <p14:creationId xmlns:p14="http://schemas.microsoft.com/office/powerpoint/2010/main" val="36927109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bc1e700c2a_0_602: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3" name="Google Shape;303;gbc1e700c2a_0_602: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rgbClr val="606060"/>
              </a:solidFill>
              <a:latin typeface="Meiryo"/>
              <a:ea typeface="Meiryo"/>
              <a:cs typeface="Meiryo"/>
              <a:sym typeface="Meiryo"/>
            </a:endParaRPr>
          </a:p>
        </p:txBody>
      </p:sp>
    </p:spTree>
    <p:extLst>
      <p:ext uri="{BB962C8B-B14F-4D97-AF65-F5344CB8AC3E}">
        <p14:creationId xmlns:p14="http://schemas.microsoft.com/office/powerpoint/2010/main" val="42621103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bc1e700c2a_0_602: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3" name="Google Shape;303;gbc1e700c2a_0_602: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lgn="just">
              <a:buClr>
                <a:schemeClr val="dk1"/>
              </a:buClr>
              <a:buNone/>
            </a:pPr>
            <a:endParaRPr sz="1200" dirty="0">
              <a:solidFill>
                <a:srgbClr val="606060"/>
              </a:solidFill>
              <a:latin typeface="Meiryo"/>
              <a:ea typeface="Meiryo"/>
              <a:cs typeface="Meiryo"/>
              <a:sym typeface="Meiryo"/>
            </a:endParaRPr>
          </a:p>
        </p:txBody>
      </p:sp>
    </p:spTree>
    <p:extLst>
      <p:ext uri="{BB962C8B-B14F-4D97-AF65-F5344CB8AC3E}">
        <p14:creationId xmlns:p14="http://schemas.microsoft.com/office/powerpoint/2010/main" val="5221401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bc1e700c2a_0_46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7" name="Google Shape;417;gbc1e700c2a_0_46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indent="0">
              <a:lnSpc>
                <a:spcPct val="115000"/>
              </a:lnSpc>
              <a:buNone/>
            </a:pPr>
            <a:endParaRPr lang="en-US" altLang="ja-JP" sz="1200" dirty="0"/>
          </a:p>
        </p:txBody>
      </p:sp>
    </p:spTree>
    <p:extLst>
      <p:ext uri="{BB962C8B-B14F-4D97-AF65-F5344CB8AC3E}">
        <p14:creationId xmlns:p14="http://schemas.microsoft.com/office/powerpoint/2010/main" val="17226326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bc1e700c2a_0_463: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7" name="Google Shape;417;gbc1e700c2a_0_463: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indent="0">
              <a:lnSpc>
                <a:spcPct val="115000"/>
              </a:lnSpc>
              <a:buNone/>
            </a:pPr>
            <a:endParaRPr lang="en-US" altLang="ja-JP" sz="1200" dirty="0"/>
          </a:p>
        </p:txBody>
      </p:sp>
    </p:spTree>
    <p:extLst>
      <p:ext uri="{BB962C8B-B14F-4D97-AF65-F5344CB8AC3E}">
        <p14:creationId xmlns:p14="http://schemas.microsoft.com/office/powerpoint/2010/main" val="5058390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bc92eb757a_0_140: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33" name="Google Shape;433;gbc92eb757a_0_140:notes"/>
          <p:cNvSpPr txBox="1">
            <a:spLocks noGrp="1"/>
          </p:cNvSpPr>
          <p:nvPr>
            <p:ph type="body" idx="1"/>
          </p:nvPr>
        </p:nvSpPr>
        <p:spPr>
          <a:xfrm>
            <a:off x="897313" y="4688919"/>
            <a:ext cx="4941033" cy="4437899"/>
          </a:xfrm>
          <a:prstGeom prst="rect">
            <a:avLst/>
          </a:prstGeom>
          <a:noFill/>
          <a:ln>
            <a:noFill/>
          </a:ln>
        </p:spPr>
        <p:txBody>
          <a:bodyPr spcFirstLastPara="1" wrap="square" lIns="94516" tIns="47246" rIns="94516" bIns="47246" anchor="t" anchorCtr="0">
            <a:noAutofit/>
          </a:bodyPr>
          <a:lstStyle/>
          <a:p>
            <a:pPr marL="0" indent="0">
              <a:buSzPts val="1400"/>
              <a:buNone/>
            </a:pPr>
            <a:endParaRPr dirty="0"/>
          </a:p>
        </p:txBody>
      </p:sp>
      <p:sp>
        <p:nvSpPr>
          <p:cNvPr id="434" name="Google Shape;434;gbc92eb757a_0_140:notes"/>
          <p:cNvSpPr txBox="1">
            <a:spLocks noGrp="1"/>
          </p:cNvSpPr>
          <p:nvPr>
            <p:ph type="sldNum" idx="12"/>
          </p:nvPr>
        </p:nvSpPr>
        <p:spPr>
          <a:xfrm>
            <a:off x="3818692" y="9373229"/>
            <a:ext cx="2917063" cy="493316"/>
          </a:xfrm>
          <a:prstGeom prst="rect">
            <a:avLst/>
          </a:prstGeom>
          <a:noFill/>
          <a:ln>
            <a:noFill/>
          </a:ln>
        </p:spPr>
        <p:txBody>
          <a:bodyPr spcFirstLastPara="1" wrap="square" lIns="94516" tIns="47246" rIns="94516" bIns="47246" anchor="b" anchorCtr="0">
            <a:noAutofit/>
          </a:bodyPr>
          <a:lstStyle/>
          <a:p>
            <a:pPr algn="r">
              <a:buSzPts val="1400"/>
            </a:pPr>
            <a:fld id="{00000000-1234-1234-1234-123412341234}" type="slidenum">
              <a:rPr lang="en-US" altLang="ja"/>
              <a:pPr algn="r">
                <a:buSzPts val="1400"/>
              </a:pPr>
              <a:t>27</a:t>
            </a:fld>
            <a:endParaRPr/>
          </a:p>
        </p:txBody>
      </p:sp>
    </p:spTree>
    <p:extLst>
      <p:ext uri="{BB962C8B-B14F-4D97-AF65-F5344CB8AC3E}">
        <p14:creationId xmlns:p14="http://schemas.microsoft.com/office/powerpoint/2010/main" val="32778423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p4:notes"/>
          <p:cNvSpPr>
            <a:spLocks noGrp="1" noRot="1" noChangeAspect="1"/>
          </p:cNvSpPr>
          <p:nvPr>
            <p:ph type="sldImg" idx="2"/>
          </p:nvPr>
        </p:nvSpPr>
        <p:spPr>
          <a:xfrm>
            <a:off x="596900" y="1389063"/>
            <a:ext cx="5000625" cy="37512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074" name="Google Shape;1074;p4:notes"/>
          <p:cNvSpPr txBox="1">
            <a:spLocks noGrp="1"/>
          </p:cNvSpPr>
          <p:nvPr>
            <p:ph type="body" idx="1"/>
          </p:nvPr>
        </p:nvSpPr>
        <p:spPr>
          <a:xfrm>
            <a:off x="630379" y="4894341"/>
            <a:ext cx="5043015" cy="4636742"/>
          </a:xfrm>
          <a:prstGeom prst="rect">
            <a:avLst/>
          </a:prstGeom>
          <a:noFill/>
          <a:ln>
            <a:noFill/>
          </a:ln>
        </p:spPr>
        <p:txBody>
          <a:bodyPr spcFirstLastPara="1" wrap="square" lIns="87900" tIns="43938" rIns="87900" bIns="43938" anchor="t" anchorCtr="0">
            <a:noAutofit/>
          </a:bodyPr>
          <a:lstStyle/>
          <a:p>
            <a:pPr marL="0" indent="0">
              <a:buSzPts val="1400"/>
              <a:buNone/>
            </a:pPr>
            <a:r>
              <a:rPr lang="en-US" dirty="0">
                <a:solidFill>
                  <a:srgbClr val="000000"/>
                </a:solidFill>
                <a:latin typeface="Arial"/>
                <a:ea typeface="Arial"/>
                <a:cs typeface="Arial"/>
                <a:sym typeface="Arial"/>
              </a:rPr>
              <a:t>The Cluster-Project Purpose:</a:t>
            </a:r>
          </a:p>
          <a:p>
            <a:pPr marL="274732" indent="-274732">
              <a:buSzPts val="1400"/>
              <a:buFont typeface="Arial" panose="020B0604020202020204" pitchFamily="34" charset="0"/>
              <a:buChar char="•"/>
            </a:pPr>
            <a:endParaRPr lang="en-US" dirty="0">
              <a:solidFill>
                <a:srgbClr val="000000"/>
              </a:solidFill>
              <a:latin typeface="Arial"/>
              <a:ea typeface="Arial"/>
              <a:cs typeface="Arial"/>
              <a:sym typeface="Arial"/>
            </a:endParaRPr>
          </a:p>
          <a:p>
            <a:pPr marL="274732" indent="-274732">
              <a:buSzPts val="1400"/>
              <a:buFont typeface="Arial" panose="020B0604020202020204" pitchFamily="34" charset="0"/>
              <a:buChar char="•"/>
            </a:pPr>
            <a:r>
              <a:rPr lang="en-US" dirty="0">
                <a:solidFill>
                  <a:srgbClr val="000000"/>
                </a:solidFill>
                <a:latin typeface="Arial"/>
                <a:ea typeface="Arial"/>
                <a:cs typeface="Arial"/>
                <a:sym typeface="Arial"/>
              </a:rPr>
              <a:t>The mission of this cluster is to develop and improve strategies to enhance collaboration and interaction on the research topics, such as pattern recognition, human-computer interaction, computer vision and image processing, computer graphics, and embedded systems. </a:t>
            </a:r>
          </a:p>
          <a:p>
            <a:pPr marL="274732" indent="-274732">
              <a:buSzPts val="1400"/>
              <a:buFont typeface="Arial" panose="020B0604020202020204" pitchFamily="34" charset="0"/>
              <a:buChar char="•"/>
            </a:pPr>
            <a:r>
              <a:rPr lang="en-US" dirty="0">
                <a:solidFill>
                  <a:srgbClr val="000000"/>
                </a:solidFill>
                <a:latin typeface="Arial"/>
                <a:ea typeface="Arial"/>
                <a:cs typeface="Arial"/>
                <a:sym typeface="Arial"/>
              </a:rPr>
              <a:t>This group conducts research and development of algorithms for control and decision making using the functionality of DNN, and images and videos are considered as input.</a:t>
            </a:r>
          </a:p>
          <a:p>
            <a:pPr marL="274732" indent="-274732">
              <a:buSzPts val="1400"/>
              <a:buFont typeface="Arial" panose="020B0604020202020204" pitchFamily="34" charset="0"/>
              <a:buChar char="•"/>
            </a:pPr>
            <a:r>
              <a:rPr lang="en-US" dirty="0">
                <a:solidFill>
                  <a:srgbClr val="000000"/>
                </a:solidFill>
                <a:latin typeface="Arial"/>
                <a:ea typeface="Arial"/>
                <a:cs typeface="Arial"/>
                <a:sym typeface="Arial"/>
              </a:rPr>
              <a:t>The research plan relies on novel interactions, mixed realities, visualizations, and collaborative technologies to promote HCI and autonomous driving</a:t>
            </a:r>
          </a:p>
          <a:p>
            <a:pPr marL="274732" indent="-274732">
              <a:buSzPts val="1400"/>
              <a:buFont typeface="Arial" panose="020B0604020202020204" pitchFamily="34" charset="0"/>
              <a:buChar char="•"/>
            </a:pPr>
            <a:endParaRPr lang="en-US" dirty="0">
              <a:solidFill>
                <a:srgbClr val="000000"/>
              </a:solidFill>
              <a:latin typeface="Arial"/>
              <a:cs typeface="Arial"/>
              <a:sym typeface="Arial"/>
            </a:endParaRPr>
          </a:p>
          <a:p>
            <a:pPr marL="0" indent="0">
              <a:buSzPts val="1400"/>
              <a:buNone/>
            </a:pPr>
            <a:r>
              <a:rPr lang="ja-JP" altLang="en-US" dirty="0"/>
              <a:t>クラスター・プロジェクトの目的</a:t>
            </a:r>
          </a:p>
          <a:p>
            <a:pPr marL="0" indent="0">
              <a:buSzPts val="1400"/>
              <a:buNone/>
            </a:pPr>
            <a:endParaRPr lang="ja-JP" altLang="en-US" dirty="0"/>
          </a:p>
          <a:p>
            <a:pPr marL="0" indent="0">
              <a:buSzPts val="1400"/>
              <a:buNone/>
            </a:pPr>
            <a:r>
              <a:rPr lang="ja-JP" altLang="en-US" dirty="0"/>
              <a:t>このクラスターの目的は、</a:t>
            </a:r>
            <a:endParaRPr lang="en-US" altLang="ja-JP" dirty="0"/>
          </a:p>
          <a:p>
            <a:pPr marL="0" indent="0">
              <a:buSzPts val="1400"/>
              <a:buNone/>
            </a:pPr>
            <a:r>
              <a:rPr lang="ja-JP" altLang="en-US" dirty="0"/>
              <a:t>パターン認識、ヒューマン・コンピュータ・インタラクション、コンピュータビジョンと画像処理、コンピュータグラフィックス、組み込みシステムなどの</a:t>
            </a:r>
            <a:endParaRPr lang="en-US" altLang="ja-JP" dirty="0"/>
          </a:p>
          <a:p>
            <a:pPr marL="0" indent="0">
              <a:buSzPts val="1400"/>
              <a:buNone/>
            </a:pPr>
            <a:r>
              <a:rPr lang="ja-JP" altLang="en-US" dirty="0"/>
              <a:t>研究テーマについて、共同研究や相互の情報交換を強化していくことです。</a:t>
            </a:r>
            <a:endParaRPr lang="en-US" altLang="ja-JP" dirty="0"/>
          </a:p>
          <a:p>
            <a:pPr marL="0" indent="0">
              <a:buSzPts val="1400"/>
              <a:buNone/>
            </a:pPr>
            <a:endParaRPr lang="ja-JP" altLang="en-US" dirty="0"/>
          </a:p>
          <a:p>
            <a:pPr marL="0" indent="0" defTabSz="914315">
              <a:buSzPts val="1400"/>
              <a:buNone/>
              <a:defRPr/>
            </a:pPr>
            <a:r>
              <a:rPr lang="ja-JP" altLang="en-US" dirty="0"/>
              <a:t>このグループでは、画像を主要な入力としたシステムにおいて、</a:t>
            </a:r>
          </a:p>
          <a:p>
            <a:pPr marL="0" indent="0">
              <a:buSzPts val="1400"/>
              <a:buNone/>
            </a:pPr>
            <a:r>
              <a:rPr lang="ja-JP" altLang="en-US" dirty="0"/>
              <a:t>深層学習の機能を利用した制御や意思決定のためのアルゴリズムの研究開発を行います。</a:t>
            </a:r>
            <a:endParaRPr lang="en-US" altLang="ja-JP" dirty="0"/>
          </a:p>
          <a:p>
            <a:pPr>
              <a:buSzPts val="1400"/>
            </a:pPr>
            <a:endParaRPr sz="900" dirty="0"/>
          </a:p>
        </p:txBody>
      </p:sp>
      <p:sp>
        <p:nvSpPr>
          <p:cNvPr id="1075" name="Google Shape;1075;p4:notes"/>
          <p:cNvSpPr txBox="1">
            <a:spLocks noGrp="1"/>
          </p:cNvSpPr>
          <p:nvPr>
            <p:ph type="sldNum" idx="12"/>
          </p:nvPr>
        </p:nvSpPr>
        <p:spPr>
          <a:xfrm>
            <a:off x="3570679" y="9786891"/>
            <a:ext cx="2731633" cy="515193"/>
          </a:xfrm>
          <a:prstGeom prst="rect">
            <a:avLst/>
          </a:prstGeom>
          <a:noFill/>
          <a:ln>
            <a:noFill/>
          </a:ln>
        </p:spPr>
        <p:txBody>
          <a:bodyPr spcFirstLastPara="1" wrap="square" lIns="87900" tIns="43938" rIns="87900" bIns="43938" anchor="b" anchorCtr="0">
            <a:noAutofit/>
          </a:bodyPr>
          <a:lstStyle/>
          <a:p>
            <a:pPr defTabSz="879141">
              <a:buSzPts val="1400"/>
              <a:defRPr/>
            </a:pPr>
            <a:fld id="{00000000-1234-1234-1234-123412341234}" type="slidenum">
              <a:rPr lang="en-US" sz="1300">
                <a:latin typeface="Calibri" panose="020F0502020204030204"/>
                <a:ea typeface="Calibri"/>
                <a:cs typeface="Calibri"/>
                <a:sym typeface="Calibri"/>
              </a:rPr>
              <a:pPr defTabSz="879141">
                <a:buSzPts val="1400"/>
                <a:defRPr/>
              </a:pPr>
              <a:t>3</a:t>
            </a:fld>
            <a:endParaRPr sz="1300">
              <a:latin typeface="Calibri" panose="020F0502020204030204"/>
              <a:ea typeface="Calibri"/>
              <a:cs typeface="Calibri"/>
              <a:sym typeface="Calibri"/>
            </a:endParaRPr>
          </a:p>
        </p:txBody>
      </p:sp>
    </p:spTree>
    <p:extLst>
      <p:ext uri="{BB962C8B-B14F-4D97-AF65-F5344CB8AC3E}">
        <p14:creationId xmlns:p14="http://schemas.microsoft.com/office/powerpoint/2010/main" val="11078035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p4:notes"/>
          <p:cNvSpPr>
            <a:spLocks noGrp="1" noRot="1" noChangeAspect="1"/>
          </p:cNvSpPr>
          <p:nvPr>
            <p:ph type="sldImg" idx="2"/>
          </p:nvPr>
        </p:nvSpPr>
        <p:spPr>
          <a:xfrm>
            <a:off x="596900" y="1389063"/>
            <a:ext cx="5000625" cy="37512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1074" name="Google Shape;1074;p4:notes"/>
          <p:cNvSpPr txBox="1">
            <a:spLocks noGrp="1"/>
          </p:cNvSpPr>
          <p:nvPr>
            <p:ph type="body" idx="1"/>
          </p:nvPr>
        </p:nvSpPr>
        <p:spPr>
          <a:xfrm>
            <a:off x="630379" y="4894341"/>
            <a:ext cx="5043015" cy="4636742"/>
          </a:xfrm>
          <a:prstGeom prst="rect">
            <a:avLst/>
          </a:prstGeom>
          <a:noFill/>
          <a:ln>
            <a:noFill/>
          </a:ln>
        </p:spPr>
        <p:txBody>
          <a:bodyPr spcFirstLastPara="1" wrap="square" lIns="87900" tIns="43938" rIns="87900" bIns="43938" anchor="t" anchorCtr="0">
            <a:noAutofit/>
          </a:bodyPr>
          <a:lstStyle/>
          <a:p>
            <a:pPr marL="274732" indent="-274732">
              <a:buSzPts val="1400"/>
              <a:buFont typeface="Arial" panose="020B0604020202020204" pitchFamily="34" charset="0"/>
              <a:buChar char="•"/>
            </a:pPr>
            <a:endParaRPr lang="en-US" dirty="0">
              <a:solidFill>
                <a:srgbClr val="000000"/>
              </a:solidFill>
              <a:latin typeface="Arial"/>
              <a:ea typeface="Arial"/>
              <a:cs typeface="Arial"/>
              <a:sym typeface="Arial"/>
            </a:endParaRPr>
          </a:p>
          <a:p>
            <a:pPr marL="274732" indent="-274732">
              <a:buSzPts val="1400"/>
              <a:buFont typeface="Arial" panose="020B0604020202020204" pitchFamily="34" charset="0"/>
              <a:buChar char="•"/>
            </a:pPr>
            <a:r>
              <a:rPr lang="en-US" dirty="0">
                <a:solidFill>
                  <a:srgbClr val="000000"/>
                </a:solidFill>
                <a:latin typeface="Arial"/>
                <a:ea typeface="Arial"/>
                <a:cs typeface="Arial"/>
                <a:sym typeface="Arial"/>
              </a:rPr>
              <a:t>Human-computer interaction (HCI) is a multidisciplinary field of study focusing on the design of computer technology and, in particular, the interaction between humans (the users) and computers. </a:t>
            </a:r>
          </a:p>
          <a:p>
            <a:pPr marL="274732" indent="-274732">
              <a:buSzPts val="1400"/>
              <a:buFont typeface="Arial" panose="020B0604020202020204" pitchFamily="34" charset="0"/>
              <a:buChar char="•"/>
            </a:pPr>
            <a:r>
              <a:rPr lang="en-US" dirty="0">
                <a:solidFill>
                  <a:srgbClr val="000000"/>
                </a:solidFill>
                <a:latin typeface="Arial"/>
                <a:cs typeface="Arial"/>
                <a:sym typeface="Arial"/>
              </a:rPr>
              <a:t>There are different types of applications such as, Human-computer interaction, touch free interface, air-writing, virtual reality, brain-computer interface etc. </a:t>
            </a:r>
          </a:p>
          <a:p>
            <a:pPr marL="274732" indent="-274732" defTabSz="879141">
              <a:buSzPts val="1400"/>
              <a:buFont typeface="Arial" panose="020B0604020202020204" pitchFamily="34" charset="0"/>
              <a:buChar char="•"/>
              <a:defRPr/>
            </a:pPr>
            <a:r>
              <a:rPr lang="en-US" altLang="en-US" dirty="0">
                <a:latin typeface="Times New Roman" panose="02020603050405020304" pitchFamily="18" charset="0"/>
                <a:ea typeface="Yu Mincho" panose="02020400000000000000" pitchFamily="18" charset="-128"/>
              </a:rPr>
              <a:t>Recently, gesture recognition plays an important role in HCI </a:t>
            </a:r>
            <a:r>
              <a:rPr lang="en-US" dirty="0">
                <a:solidFill>
                  <a:srgbClr val="000000"/>
                </a:solidFill>
                <a:latin typeface="Arial"/>
                <a:ea typeface="Arial"/>
                <a:cs typeface="Arial"/>
                <a:sym typeface="Arial"/>
              </a:rPr>
              <a:t>especially the hand is the most convenient and direct way of expressing our feelings compared to the other part of the body</a:t>
            </a:r>
          </a:p>
          <a:p>
            <a:pPr marL="274732" indent="-274732" defTabSz="879141">
              <a:buSzPts val="1400"/>
              <a:buFont typeface="Arial" panose="020B0604020202020204" pitchFamily="34" charset="0"/>
              <a:buChar char="•"/>
              <a:defRPr/>
            </a:pPr>
            <a:r>
              <a:rPr lang="en-US" dirty="0">
                <a:solidFill>
                  <a:srgbClr val="000000"/>
                </a:solidFill>
                <a:latin typeface="Arial"/>
                <a:ea typeface="Arial"/>
                <a:cs typeface="Arial"/>
                <a:sym typeface="Arial"/>
              </a:rPr>
              <a:t>The depth camera can capture RGB information as well as depth information and is effective as a non-touch interface </a:t>
            </a:r>
          </a:p>
          <a:p>
            <a:pPr defTabSz="879141">
              <a:buSzPts val="1400"/>
              <a:defRPr/>
            </a:pPr>
            <a:endParaRPr lang="en-US" dirty="0">
              <a:solidFill>
                <a:srgbClr val="000000"/>
              </a:solidFill>
              <a:latin typeface="Arial"/>
              <a:cs typeface="Arial"/>
              <a:sym typeface="Arial"/>
            </a:endParaRPr>
          </a:p>
          <a:p>
            <a:pPr defTabSz="879141">
              <a:buSzPts val="1400"/>
              <a:defRPr/>
            </a:pPr>
            <a:r>
              <a:rPr lang="ja-JP" altLang="en-US" dirty="0">
                <a:solidFill>
                  <a:srgbClr val="000000"/>
                </a:solidFill>
                <a:latin typeface="Arial"/>
                <a:cs typeface="Arial"/>
                <a:sym typeface="Arial"/>
              </a:rPr>
              <a:t>下記のコメントは微妙です。</a:t>
            </a:r>
            <a:endParaRPr lang="en-US" dirty="0">
              <a:solidFill>
                <a:srgbClr val="000000"/>
              </a:solidFill>
              <a:latin typeface="Arial"/>
              <a:cs typeface="Arial"/>
              <a:sym typeface="Arial"/>
            </a:endParaRPr>
          </a:p>
          <a:p>
            <a:pPr marL="274732" indent="-274732" defTabSz="879141">
              <a:buSzPts val="1400"/>
              <a:buFont typeface="Arial" panose="020B0604020202020204" pitchFamily="34" charset="0"/>
              <a:buChar char="•"/>
              <a:defRPr/>
            </a:pPr>
            <a:r>
              <a:rPr lang="ja-JP" altLang="en-US" dirty="0">
                <a:solidFill>
                  <a:srgbClr val="000000"/>
                </a:solidFill>
                <a:latin typeface="Arial"/>
                <a:cs typeface="Arial"/>
                <a:sym typeface="Arial"/>
              </a:rPr>
              <a:t>１．画像の入力をメインとした</a:t>
            </a:r>
            <a:r>
              <a:rPr lang="en-US" dirty="0">
                <a:solidFill>
                  <a:srgbClr val="000000"/>
                </a:solidFill>
                <a:latin typeface="Arial"/>
                <a:cs typeface="Arial"/>
                <a:sym typeface="Arial"/>
              </a:rPr>
              <a:t>DNN</a:t>
            </a:r>
            <a:r>
              <a:rPr lang="ja-JP" altLang="en-US" dirty="0">
                <a:solidFill>
                  <a:srgbClr val="000000"/>
                </a:solidFill>
                <a:latin typeface="Arial"/>
                <a:cs typeface="Arial"/>
                <a:sym typeface="Arial"/>
              </a:rPr>
              <a:t>を扱う</a:t>
            </a:r>
          </a:p>
          <a:p>
            <a:pPr marL="274732" indent="-274732" defTabSz="879141">
              <a:buSzPts val="1400"/>
              <a:buFont typeface="Arial" panose="020B0604020202020204" pitchFamily="34" charset="0"/>
              <a:buChar char="•"/>
              <a:defRPr/>
            </a:pPr>
            <a:r>
              <a:rPr lang="en-US" dirty="0">
                <a:solidFill>
                  <a:srgbClr val="000000"/>
                </a:solidFill>
                <a:latin typeface="Arial"/>
                <a:cs typeface="Arial"/>
                <a:sym typeface="Arial"/>
              </a:rPr>
              <a:t>We use DNNs that deal with image/videos.</a:t>
            </a:r>
          </a:p>
          <a:p>
            <a:pPr marL="274732" indent="-274732" defTabSz="879141">
              <a:buSzPts val="1400"/>
              <a:buFont typeface="Arial" panose="020B0604020202020204" pitchFamily="34" charset="0"/>
              <a:buChar char="•"/>
              <a:defRPr/>
            </a:pPr>
            <a:endParaRPr lang="en-US" dirty="0">
              <a:solidFill>
                <a:srgbClr val="000000"/>
              </a:solidFill>
              <a:latin typeface="Arial"/>
              <a:cs typeface="Arial"/>
              <a:sym typeface="Arial"/>
            </a:endParaRPr>
          </a:p>
          <a:p>
            <a:pPr marL="274732" indent="-274732" defTabSz="879141">
              <a:buSzPts val="1400"/>
              <a:buFont typeface="Arial" panose="020B0604020202020204" pitchFamily="34" charset="0"/>
              <a:buChar char="•"/>
              <a:defRPr/>
            </a:pPr>
            <a:r>
              <a:rPr lang="en-US" dirty="0">
                <a:solidFill>
                  <a:srgbClr val="000000"/>
                </a:solidFill>
                <a:latin typeface="Arial"/>
                <a:cs typeface="Arial"/>
                <a:sym typeface="Arial"/>
              </a:rPr>
              <a:t>２．</a:t>
            </a:r>
            <a:r>
              <a:rPr lang="ja-JP" altLang="en-US" dirty="0">
                <a:solidFill>
                  <a:srgbClr val="000000"/>
                </a:solidFill>
                <a:latin typeface="Arial"/>
                <a:cs typeface="Arial"/>
                <a:sym typeface="Arial"/>
              </a:rPr>
              <a:t>画像から、機器を制御するための情報を取り出す。</a:t>
            </a:r>
          </a:p>
          <a:p>
            <a:pPr marL="274732" indent="-274732" defTabSz="879141">
              <a:buSzPts val="1400"/>
              <a:buFont typeface="Arial" panose="020B0604020202020204" pitchFamily="34" charset="0"/>
              <a:buChar char="•"/>
              <a:defRPr/>
            </a:pPr>
            <a:r>
              <a:rPr lang="ja-JP" altLang="en-US" dirty="0">
                <a:solidFill>
                  <a:srgbClr val="000000"/>
                </a:solidFill>
                <a:latin typeface="Arial"/>
                <a:cs typeface="Arial"/>
                <a:sym typeface="Arial"/>
              </a:rPr>
              <a:t>　　または、画像から直接機器を制御する。</a:t>
            </a:r>
          </a:p>
          <a:p>
            <a:pPr marL="274732" indent="-274732" defTabSz="879141">
              <a:buSzPts val="1400"/>
              <a:buFont typeface="Arial" panose="020B0604020202020204" pitchFamily="34" charset="0"/>
              <a:buChar char="•"/>
              <a:defRPr/>
            </a:pPr>
            <a:r>
              <a:rPr lang="en-US" dirty="0">
                <a:solidFill>
                  <a:srgbClr val="000000"/>
                </a:solidFill>
                <a:latin typeface="Arial"/>
                <a:cs typeface="Arial"/>
                <a:sym typeface="Arial"/>
              </a:rPr>
              <a:t>The system contains DNN part and </a:t>
            </a:r>
            <a:r>
              <a:rPr lang="en-US" dirty="0" err="1">
                <a:solidFill>
                  <a:srgbClr val="000000"/>
                </a:solidFill>
                <a:latin typeface="Arial"/>
                <a:cs typeface="Arial"/>
                <a:sym typeface="Arial"/>
              </a:rPr>
              <a:t>desision</a:t>
            </a:r>
            <a:r>
              <a:rPr lang="en-US" dirty="0">
                <a:solidFill>
                  <a:srgbClr val="000000"/>
                </a:solidFill>
                <a:latin typeface="Arial"/>
                <a:cs typeface="Arial"/>
                <a:sym typeface="Arial"/>
              </a:rPr>
              <a:t>-making part.</a:t>
            </a:r>
          </a:p>
          <a:p>
            <a:pPr marL="274732" indent="-274732" defTabSz="879141">
              <a:buSzPts val="1400"/>
              <a:buFont typeface="Arial" panose="020B0604020202020204" pitchFamily="34" charset="0"/>
              <a:buChar char="•"/>
              <a:defRPr/>
            </a:pPr>
            <a:r>
              <a:rPr lang="en-US" dirty="0">
                <a:solidFill>
                  <a:srgbClr val="000000"/>
                </a:solidFill>
                <a:latin typeface="Arial"/>
                <a:cs typeface="Arial"/>
                <a:sym typeface="Arial"/>
              </a:rPr>
              <a:t>DNNs extract information to control devices from images, and the pass the result to </a:t>
            </a:r>
            <a:r>
              <a:rPr lang="en-US" dirty="0" err="1">
                <a:solidFill>
                  <a:srgbClr val="000000"/>
                </a:solidFill>
                <a:latin typeface="Arial"/>
                <a:cs typeface="Arial"/>
                <a:sym typeface="Arial"/>
              </a:rPr>
              <a:t>desition-makeing</a:t>
            </a:r>
            <a:r>
              <a:rPr lang="en-US" dirty="0">
                <a:solidFill>
                  <a:srgbClr val="000000"/>
                </a:solidFill>
                <a:latin typeface="Arial"/>
                <a:cs typeface="Arial"/>
                <a:sym typeface="Arial"/>
              </a:rPr>
              <a:t> part.</a:t>
            </a:r>
          </a:p>
          <a:p>
            <a:pPr marL="274732" indent="-274732" defTabSz="879141">
              <a:buSzPts val="1400"/>
              <a:buFont typeface="Arial" panose="020B0604020202020204" pitchFamily="34" charset="0"/>
              <a:buChar char="•"/>
              <a:defRPr/>
            </a:pPr>
            <a:r>
              <a:rPr lang="en-US" dirty="0" err="1">
                <a:solidFill>
                  <a:srgbClr val="000000"/>
                </a:solidFill>
                <a:latin typeface="Arial"/>
                <a:cs typeface="Arial"/>
                <a:sym typeface="Arial"/>
              </a:rPr>
              <a:t>Desision</a:t>
            </a:r>
            <a:r>
              <a:rPr lang="en-US" dirty="0">
                <a:solidFill>
                  <a:srgbClr val="000000"/>
                </a:solidFill>
                <a:latin typeface="Arial"/>
                <a:cs typeface="Arial"/>
                <a:sym typeface="Arial"/>
              </a:rPr>
              <a:t>-making part makes </a:t>
            </a:r>
            <a:r>
              <a:rPr lang="en-US" dirty="0" err="1">
                <a:solidFill>
                  <a:srgbClr val="000000"/>
                </a:solidFill>
                <a:latin typeface="Arial"/>
                <a:cs typeface="Arial"/>
                <a:sym typeface="Arial"/>
              </a:rPr>
              <a:t>dicitions</a:t>
            </a:r>
            <a:r>
              <a:rPr lang="en-US" dirty="0">
                <a:solidFill>
                  <a:srgbClr val="000000"/>
                </a:solidFill>
                <a:latin typeface="Arial"/>
                <a:cs typeface="Arial"/>
                <a:sym typeface="Arial"/>
              </a:rPr>
              <a:t> to control devices and/or show results to human.</a:t>
            </a:r>
          </a:p>
          <a:p>
            <a:pPr marL="274732" indent="-274732" defTabSz="879141">
              <a:buSzPts val="1400"/>
              <a:buFont typeface="Arial" panose="020B0604020202020204" pitchFamily="34" charset="0"/>
              <a:buChar char="•"/>
              <a:defRPr/>
            </a:pPr>
            <a:endParaRPr lang="en-US" dirty="0">
              <a:solidFill>
                <a:srgbClr val="000000"/>
              </a:solidFill>
              <a:latin typeface="Arial"/>
              <a:cs typeface="Arial"/>
              <a:sym typeface="Arial"/>
            </a:endParaRPr>
          </a:p>
          <a:p>
            <a:pPr marL="274732" indent="-274732" defTabSz="879141">
              <a:buSzPts val="1400"/>
              <a:buFont typeface="Arial" panose="020B0604020202020204" pitchFamily="34" charset="0"/>
              <a:buChar char="•"/>
              <a:defRPr/>
            </a:pPr>
            <a:r>
              <a:rPr lang="en-US" dirty="0">
                <a:solidFill>
                  <a:srgbClr val="000000"/>
                </a:solidFill>
                <a:latin typeface="Arial"/>
                <a:cs typeface="Arial"/>
                <a:sym typeface="Arial"/>
              </a:rPr>
              <a:t>３．</a:t>
            </a:r>
            <a:r>
              <a:rPr lang="ja-JP" altLang="en-US" dirty="0">
                <a:solidFill>
                  <a:srgbClr val="000000"/>
                </a:solidFill>
                <a:latin typeface="Arial"/>
                <a:cs typeface="Arial"/>
                <a:sym typeface="Arial"/>
              </a:rPr>
              <a:t>機器の制御は、教師あり学習から始める。</a:t>
            </a:r>
          </a:p>
          <a:p>
            <a:pPr marL="274732" indent="-274732" defTabSz="879141">
              <a:buSzPts val="1400"/>
              <a:buFont typeface="Arial" panose="020B0604020202020204" pitchFamily="34" charset="0"/>
              <a:buChar char="•"/>
              <a:defRPr/>
            </a:pPr>
            <a:r>
              <a:rPr lang="ja-JP" altLang="en-US" dirty="0">
                <a:solidFill>
                  <a:srgbClr val="000000"/>
                </a:solidFill>
                <a:latin typeface="Arial"/>
                <a:cs typeface="Arial"/>
                <a:sym typeface="Arial"/>
              </a:rPr>
              <a:t>　　システムの効率を上げるために、自律的に学習し、制御を更新する技術を導入する。</a:t>
            </a:r>
          </a:p>
          <a:p>
            <a:pPr marL="274732" indent="-274732" defTabSz="879141">
              <a:buSzPts val="1400"/>
              <a:buFont typeface="Arial" panose="020B0604020202020204" pitchFamily="34" charset="0"/>
              <a:buChar char="•"/>
              <a:defRPr/>
            </a:pPr>
            <a:r>
              <a:rPr lang="ja-JP" altLang="en-US" dirty="0">
                <a:solidFill>
                  <a:srgbClr val="000000"/>
                </a:solidFill>
                <a:latin typeface="Arial"/>
                <a:cs typeface="Arial"/>
                <a:sym typeface="Arial"/>
              </a:rPr>
              <a:t>　　制御を人間と協調して更新できるよう、</a:t>
            </a:r>
            <a:r>
              <a:rPr lang="en-US" dirty="0">
                <a:solidFill>
                  <a:srgbClr val="000000"/>
                </a:solidFill>
                <a:latin typeface="Arial"/>
                <a:cs typeface="Arial"/>
                <a:sym typeface="Arial"/>
              </a:rPr>
              <a:t>DNN</a:t>
            </a:r>
            <a:r>
              <a:rPr lang="ja-JP" altLang="en-US" dirty="0">
                <a:solidFill>
                  <a:srgbClr val="000000"/>
                </a:solidFill>
                <a:latin typeface="Arial"/>
                <a:cs typeface="Arial"/>
                <a:sym typeface="Arial"/>
              </a:rPr>
              <a:t>の判断の根拠を人間に説明する仕組みを作る。</a:t>
            </a:r>
          </a:p>
          <a:p>
            <a:pPr marL="274732" indent="-274732" defTabSz="879141">
              <a:buSzPts val="1400"/>
              <a:buFont typeface="Arial" panose="020B0604020202020204" pitchFamily="34" charset="0"/>
              <a:buChar char="•"/>
              <a:defRPr/>
            </a:pPr>
            <a:r>
              <a:rPr lang="en-US" dirty="0">
                <a:solidFill>
                  <a:srgbClr val="000000"/>
                </a:solidFill>
                <a:latin typeface="Arial"/>
                <a:cs typeface="Arial"/>
                <a:sym typeface="Arial"/>
              </a:rPr>
              <a:t>We start from supervised </a:t>
            </a:r>
            <a:r>
              <a:rPr lang="en-US" dirty="0" err="1">
                <a:solidFill>
                  <a:srgbClr val="000000"/>
                </a:solidFill>
                <a:latin typeface="Arial"/>
                <a:cs typeface="Arial"/>
                <a:sym typeface="Arial"/>
              </a:rPr>
              <a:t>lerning</a:t>
            </a:r>
            <a:r>
              <a:rPr lang="en-US" dirty="0">
                <a:solidFill>
                  <a:srgbClr val="000000"/>
                </a:solidFill>
                <a:latin typeface="Arial"/>
                <a:cs typeface="Arial"/>
                <a:sym typeface="Arial"/>
              </a:rPr>
              <a:t>. We introduce autonomous </a:t>
            </a:r>
            <a:r>
              <a:rPr lang="en-US" dirty="0" err="1">
                <a:solidFill>
                  <a:srgbClr val="000000"/>
                </a:solidFill>
                <a:latin typeface="Arial"/>
                <a:cs typeface="Arial"/>
                <a:sym typeface="Arial"/>
              </a:rPr>
              <a:t>learining</a:t>
            </a:r>
            <a:r>
              <a:rPr lang="en-US" dirty="0">
                <a:solidFill>
                  <a:srgbClr val="000000"/>
                </a:solidFill>
                <a:latin typeface="Arial"/>
                <a:cs typeface="Arial"/>
                <a:sym typeface="Arial"/>
              </a:rPr>
              <a:t>/updating technologies in the </a:t>
            </a:r>
            <a:r>
              <a:rPr lang="en-US" dirty="0" err="1">
                <a:solidFill>
                  <a:srgbClr val="000000"/>
                </a:solidFill>
                <a:latin typeface="Arial"/>
                <a:cs typeface="Arial"/>
                <a:sym typeface="Arial"/>
              </a:rPr>
              <a:t>disition</a:t>
            </a:r>
            <a:r>
              <a:rPr lang="en-US" dirty="0">
                <a:solidFill>
                  <a:srgbClr val="000000"/>
                </a:solidFill>
                <a:latin typeface="Arial"/>
                <a:cs typeface="Arial"/>
                <a:sym typeface="Arial"/>
              </a:rPr>
              <a:t>-making part.</a:t>
            </a:r>
          </a:p>
          <a:p>
            <a:pPr marL="274732" indent="-274732" defTabSz="879141">
              <a:buSzPts val="1400"/>
              <a:buFont typeface="Arial" panose="020B0604020202020204" pitchFamily="34" charset="0"/>
              <a:buChar char="•"/>
              <a:defRPr/>
            </a:pPr>
            <a:r>
              <a:rPr lang="en-US" dirty="0">
                <a:solidFill>
                  <a:srgbClr val="000000"/>
                </a:solidFill>
                <a:latin typeface="Arial"/>
                <a:cs typeface="Arial"/>
                <a:sym typeface="Arial"/>
              </a:rPr>
              <a:t>In order to update control part collaborate with human and AIs, we implement explanation technologies of AI decisions. </a:t>
            </a:r>
          </a:p>
          <a:p>
            <a:pPr marL="274732" indent="-274732" defTabSz="879141">
              <a:buSzPts val="1400"/>
              <a:buFont typeface="Arial" panose="020B0604020202020204" pitchFamily="34" charset="0"/>
              <a:buChar char="•"/>
              <a:defRPr/>
            </a:pPr>
            <a:r>
              <a:rPr lang="en-US" dirty="0">
                <a:solidFill>
                  <a:srgbClr val="000000"/>
                </a:solidFill>
                <a:latin typeface="Arial"/>
                <a:cs typeface="Arial"/>
                <a:sym typeface="Arial"/>
              </a:rPr>
              <a:t>In explanation, we need computer graphics/AR </a:t>
            </a:r>
            <a:r>
              <a:rPr lang="en-US" dirty="0" err="1">
                <a:solidFill>
                  <a:srgbClr val="000000"/>
                </a:solidFill>
                <a:latin typeface="Arial"/>
                <a:cs typeface="Arial"/>
                <a:sym typeface="Arial"/>
              </a:rPr>
              <a:t>technorogies</a:t>
            </a:r>
            <a:r>
              <a:rPr lang="en-US" dirty="0">
                <a:solidFill>
                  <a:srgbClr val="000000"/>
                </a:solidFill>
                <a:latin typeface="Arial"/>
                <a:cs typeface="Arial"/>
                <a:sym typeface="Arial"/>
              </a:rPr>
              <a:t> to show the result.</a:t>
            </a:r>
          </a:p>
          <a:p>
            <a:pPr marL="274732" indent="-274732" defTabSz="879141">
              <a:buSzPts val="1400"/>
              <a:buFont typeface="Arial" panose="020B0604020202020204" pitchFamily="34" charset="0"/>
              <a:buChar char="•"/>
              <a:defRPr/>
            </a:pPr>
            <a:endParaRPr lang="en-US" dirty="0">
              <a:solidFill>
                <a:srgbClr val="000000"/>
              </a:solidFill>
              <a:latin typeface="Arial"/>
              <a:cs typeface="Arial"/>
              <a:sym typeface="Arial"/>
            </a:endParaRPr>
          </a:p>
          <a:p>
            <a:pPr marL="274732" indent="-274732" defTabSz="879141">
              <a:buSzPts val="1400"/>
              <a:buFont typeface="Arial" panose="020B0604020202020204" pitchFamily="34" charset="0"/>
              <a:buChar char="•"/>
              <a:defRPr/>
            </a:pPr>
            <a:endParaRPr lang="en-US" dirty="0">
              <a:solidFill>
                <a:srgbClr val="000000"/>
              </a:solidFill>
              <a:latin typeface="Arial"/>
              <a:cs typeface="Arial"/>
              <a:sym typeface="Arial"/>
            </a:endParaRPr>
          </a:p>
          <a:p>
            <a:pPr>
              <a:buSzPts val="1400"/>
            </a:pPr>
            <a:endParaRPr sz="900" dirty="0"/>
          </a:p>
        </p:txBody>
      </p:sp>
      <p:sp>
        <p:nvSpPr>
          <p:cNvPr id="1075" name="Google Shape;1075;p4:notes"/>
          <p:cNvSpPr txBox="1">
            <a:spLocks noGrp="1"/>
          </p:cNvSpPr>
          <p:nvPr>
            <p:ph type="sldNum" idx="12"/>
          </p:nvPr>
        </p:nvSpPr>
        <p:spPr>
          <a:xfrm>
            <a:off x="3570679" y="9786891"/>
            <a:ext cx="2731633" cy="515193"/>
          </a:xfrm>
          <a:prstGeom prst="rect">
            <a:avLst/>
          </a:prstGeom>
          <a:noFill/>
          <a:ln>
            <a:noFill/>
          </a:ln>
        </p:spPr>
        <p:txBody>
          <a:bodyPr spcFirstLastPara="1" wrap="square" lIns="87900" tIns="43938" rIns="87900" bIns="43938" anchor="b" anchorCtr="0">
            <a:noAutofit/>
          </a:bodyPr>
          <a:lstStyle/>
          <a:p>
            <a:pPr defTabSz="879141">
              <a:buSzPts val="1400"/>
              <a:defRPr/>
            </a:pPr>
            <a:fld id="{00000000-1234-1234-1234-123412341234}" type="slidenum">
              <a:rPr lang="en-US" sz="1300">
                <a:latin typeface="Calibri" panose="020F0502020204030204"/>
                <a:ea typeface="Calibri"/>
                <a:cs typeface="Calibri"/>
                <a:sym typeface="Calibri"/>
              </a:rPr>
              <a:pPr defTabSz="879141">
                <a:buSzPts val="1400"/>
                <a:defRPr/>
              </a:pPr>
              <a:t>4</a:t>
            </a:fld>
            <a:endParaRPr sz="1300">
              <a:latin typeface="Calibri" panose="020F0502020204030204"/>
              <a:ea typeface="Calibri"/>
              <a:cs typeface="Calibri"/>
              <a:sym typeface="Calibri"/>
            </a:endParaRPr>
          </a:p>
        </p:txBody>
      </p:sp>
    </p:spTree>
    <p:extLst>
      <p:ext uri="{BB962C8B-B14F-4D97-AF65-F5344CB8AC3E}">
        <p14:creationId xmlns:p14="http://schemas.microsoft.com/office/powerpoint/2010/main" val="3376464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186" name="Rectangle 7"/>
          <p:cNvSpPr>
            <a:spLocks noGrp="1" noChangeArrowheads="1"/>
          </p:cNvSpPr>
          <p:nvPr>
            <p:ph type="sldNum" sz="quarter" idx="5"/>
          </p:nvPr>
        </p:nvSpPr>
        <p:spPr>
          <a:xfrm>
            <a:off x="3747371" y="10111555"/>
            <a:ext cx="2866806" cy="53413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32" tIns="45716" rIns="91432" bIns="45716"/>
          <a:lstStyle>
            <a:lvl1pPr defTabSz="935496" eaLnBrk="0" hangingPunct="0">
              <a:defRPr kumimoji="1" b="1" i="1" baseline="30000">
                <a:solidFill>
                  <a:srgbClr val="990000"/>
                </a:solidFill>
                <a:latin typeface="Arial Black" pitchFamily="34" charset="0"/>
                <a:ea typeface="ＭＳ Ｐゴシック" pitchFamily="34" charset="-128"/>
              </a:defRPr>
            </a:lvl1pPr>
            <a:lvl2pPr marL="711890" indent="-273805" defTabSz="935496" eaLnBrk="0" hangingPunct="0">
              <a:defRPr kumimoji="1" b="1" i="1" baseline="30000">
                <a:solidFill>
                  <a:srgbClr val="990000"/>
                </a:solidFill>
                <a:latin typeface="Arial Black" pitchFamily="34" charset="0"/>
                <a:ea typeface="ＭＳ Ｐゴシック" pitchFamily="34" charset="-128"/>
              </a:defRPr>
            </a:lvl2pPr>
            <a:lvl3pPr marL="1095214" indent="-219043" defTabSz="935496" eaLnBrk="0" hangingPunct="0">
              <a:defRPr kumimoji="1" b="1" i="1" baseline="30000">
                <a:solidFill>
                  <a:srgbClr val="990000"/>
                </a:solidFill>
                <a:latin typeface="Arial Black" pitchFamily="34" charset="0"/>
                <a:ea typeface="ＭＳ Ｐゴシック" pitchFamily="34" charset="-128"/>
              </a:defRPr>
            </a:lvl3pPr>
            <a:lvl4pPr marL="1533300" indent="-219043" defTabSz="935496" eaLnBrk="0" hangingPunct="0">
              <a:defRPr kumimoji="1" b="1" i="1" baseline="30000">
                <a:solidFill>
                  <a:srgbClr val="990000"/>
                </a:solidFill>
                <a:latin typeface="Arial Black" pitchFamily="34" charset="0"/>
                <a:ea typeface="ＭＳ Ｐゴシック" pitchFamily="34" charset="-128"/>
              </a:defRPr>
            </a:lvl4pPr>
            <a:lvl5pPr marL="1971386" indent="-219043" defTabSz="935496" eaLnBrk="0" hangingPunct="0">
              <a:defRPr kumimoji="1" b="1" i="1" baseline="30000">
                <a:solidFill>
                  <a:srgbClr val="990000"/>
                </a:solidFill>
                <a:latin typeface="Arial Black" pitchFamily="34" charset="0"/>
                <a:ea typeface="ＭＳ Ｐゴシック" pitchFamily="34" charset="-128"/>
              </a:defRPr>
            </a:lvl5pPr>
            <a:lvl6pPr marL="2409469" indent="-219043" defTabSz="935496" eaLnBrk="0" fontAlgn="base" hangingPunct="0">
              <a:spcBef>
                <a:spcPct val="0"/>
              </a:spcBef>
              <a:spcAft>
                <a:spcPct val="0"/>
              </a:spcAft>
              <a:defRPr kumimoji="1" b="1" i="1" baseline="30000">
                <a:solidFill>
                  <a:srgbClr val="990000"/>
                </a:solidFill>
                <a:latin typeface="Arial Black" pitchFamily="34" charset="0"/>
                <a:ea typeface="ＭＳ Ｐゴシック" pitchFamily="34" charset="-128"/>
              </a:defRPr>
            </a:lvl6pPr>
            <a:lvl7pPr marL="2847556" indent="-219043" defTabSz="935496" eaLnBrk="0" fontAlgn="base" hangingPunct="0">
              <a:spcBef>
                <a:spcPct val="0"/>
              </a:spcBef>
              <a:spcAft>
                <a:spcPct val="0"/>
              </a:spcAft>
              <a:defRPr kumimoji="1" b="1" i="1" baseline="30000">
                <a:solidFill>
                  <a:srgbClr val="990000"/>
                </a:solidFill>
                <a:latin typeface="Arial Black" pitchFamily="34" charset="0"/>
                <a:ea typeface="ＭＳ Ｐゴシック" pitchFamily="34" charset="-128"/>
              </a:defRPr>
            </a:lvl7pPr>
            <a:lvl8pPr marL="3285641" indent="-219043" defTabSz="935496" eaLnBrk="0" fontAlgn="base" hangingPunct="0">
              <a:spcBef>
                <a:spcPct val="0"/>
              </a:spcBef>
              <a:spcAft>
                <a:spcPct val="0"/>
              </a:spcAft>
              <a:defRPr kumimoji="1" b="1" i="1" baseline="30000">
                <a:solidFill>
                  <a:srgbClr val="990000"/>
                </a:solidFill>
                <a:latin typeface="Arial Black" pitchFamily="34" charset="0"/>
                <a:ea typeface="ＭＳ Ｐゴシック" pitchFamily="34" charset="-128"/>
              </a:defRPr>
            </a:lvl8pPr>
            <a:lvl9pPr marL="3723728" indent="-219043" defTabSz="935496" eaLnBrk="0" fontAlgn="base" hangingPunct="0">
              <a:spcBef>
                <a:spcPct val="0"/>
              </a:spcBef>
              <a:spcAft>
                <a:spcPct val="0"/>
              </a:spcAft>
              <a:defRPr kumimoji="1" b="1" i="1" baseline="30000">
                <a:solidFill>
                  <a:srgbClr val="990000"/>
                </a:solidFill>
                <a:latin typeface="Arial Black" pitchFamily="34" charset="0"/>
                <a:ea typeface="ＭＳ Ｐゴシック" pitchFamily="34" charset="-128"/>
              </a:defRPr>
            </a:lvl9pPr>
          </a:lstStyle>
          <a:p>
            <a:pPr eaLnBrk="1" hangingPunct="1">
              <a:defRPr/>
            </a:pPr>
            <a:fld id="{C2B56298-9000-47E6-A01F-150CBC6F9615}" type="slidenum">
              <a:rPr lang="en-US" altLang="ja-JP" b="0" i="0" baseline="0">
                <a:solidFill>
                  <a:srgbClr val="000000"/>
                </a:solidFill>
                <a:latin typeface="Times New Roman" pitchFamily="18" charset="0"/>
              </a:rPr>
              <a:pPr eaLnBrk="1" hangingPunct="1">
                <a:defRPr/>
              </a:pPr>
              <a:t>5</a:t>
            </a:fld>
            <a:endParaRPr lang="en-US" altLang="ja-JP" b="0" i="0" baseline="0">
              <a:solidFill>
                <a:srgbClr val="000000"/>
              </a:solidFill>
              <a:latin typeface="Times New Roman" pitchFamily="18" charset="0"/>
            </a:endParaRPr>
          </a:p>
        </p:txBody>
      </p:sp>
      <p:sp>
        <p:nvSpPr>
          <p:cNvPr id="221187" name="Rectangle 2"/>
          <p:cNvSpPr>
            <a:spLocks noGrp="1" noRot="1" noChangeAspect="1" noChangeArrowheads="1" noTextEdit="1"/>
          </p:cNvSpPr>
          <p:nvPr>
            <p:ph type="sldImg"/>
          </p:nvPr>
        </p:nvSpPr>
        <p:spPr>
          <a:xfrm>
            <a:off x="901700" y="739775"/>
            <a:ext cx="4932363" cy="3700463"/>
          </a:xfrm>
          <a:solidFill>
            <a:srgbClr val="FFFFFF"/>
          </a:solidFill>
          <a:ln/>
        </p:spPr>
      </p:sp>
      <p:sp>
        <p:nvSpPr>
          <p:cNvPr id="221188"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altLang="ja-JP" sz="1200" dirty="0"/>
              <a:t>In our cluster, Vision Computing Platform Cluster, </a:t>
            </a:r>
          </a:p>
          <a:p>
            <a:pPr marL="158735" indent="0">
              <a:buNone/>
            </a:pPr>
            <a:r>
              <a:rPr lang="en-US" altLang="ja-JP" sz="1200" dirty="0"/>
              <a:t>The following research themes are carried out.</a:t>
            </a:r>
          </a:p>
          <a:p>
            <a:pPr eaLnBrk="1" hangingPunct="1"/>
            <a:endParaRPr lang="en-US" altLang="ja-JP" sz="1200" dirty="0"/>
          </a:p>
          <a:p>
            <a:pPr eaLnBrk="1" hangingPunct="1"/>
            <a:r>
              <a:rPr lang="en-US" altLang="ja-JP" sz="1200" dirty="0"/>
              <a:t>Today</a:t>
            </a:r>
            <a:r>
              <a:rPr lang="ja-JP" altLang="en-US" sz="1200" dirty="0"/>
              <a:t> </a:t>
            </a:r>
            <a:r>
              <a:rPr lang="en-US" altLang="ja-JP" sz="1200" dirty="0"/>
              <a:t>I</a:t>
            </a:r>
            <a:r>
              <a:rPr lang="ja-JP" altLang="en-US" sz="1200" dirty="0"/>
              <a:t> </a:t>
            </a:r>
            <a:r>
              <a:rPr lang="en-US" altLang="ja-JP" sz="1200" dirty="0"/>
              <a:t>would</a:t>
            </a:r>
            <a:r>
              <a:rPr lang="ja-JP" altLang="en-US" sz="1200" dirty="0"/>
              <a:t> </a:t>
            </a:r>
            <a:r>
              <a:rPr lang="en-US" altLang="ja-JP" sz="1200" dirty="0"/>
              <a:t>like</a:t>
            </a:r>
            <a:r>
              <a:rPr lang="ja-JP" altLang="en-US" sz="1200" dirty="0"/>
              <a:t> </a:t>
            </a:r>
            <a:r>
              <a:rPr lang="en-US" altLang="ja-JP" sz="1200" dirty="0"/>
              <a:t>explain</a:t>
            </a:r>
            <a:r>
              <a:rPr lang="ja-JP" altLang="en-US" sz="1200" dirty="0"/>
              <a:t> </a:t>
            </a:r>
            <a:r>
              <a:rPr lang="en-US" altLang="ja-JP" sz="1200" dirty="0"/>
              <a:t>one theme the related on 3</a:t>
            </a:r>
            <a:r>
              <a:rPr lang="ja-JP" altLang="en-US" sz="1200" dirty="0"/>
              <a:t> </a:t>
            </a:r>
            <a:r>
              <a:rPr lang="en-US" altLang="ja-JP" sz="1200" dirty="0"/>
              <a:t>Theme,</a:t>
            </a:r>
            <a:r>
              <a:rPr lang="ja-JP" altLang="en-US" sz="1200" dirty="0"/>
              <a:t> </a:t>
            </a:r>
            <a:r>
              <a:rPr lang="en-US" altLang="ja-JP" sz="1200" dirty="0"/>
              <a:t>HCI/</a:t>
            </a:r>
            <a:r>
              <a:rPr lang="ja-JP" altLang="en-US" sz="1200" dirty="0"/>
              <a:t> </a:t>
            </a:r>
            <a:r>
              <a:rPr lang="en-US" altLang="ja-JP" sz="1200" dirty="0"/>
              <a:t>Non touch /</a:t>
            </a:r>
            <a:r>
              <a:rPr lang="ja-JP" altLang="en-US" sz="1200" dirty="0"/>
              <a:t> </a:t>
            </a:r>
            <a:r>
              <a:rPr lang="en-US" altLang="ja-JP" sz="1200" dirty="0"/>
              <a:t>Gesture.</a:t>
            </a:r>
          </a:p>
          <a:p>
            <a:pPr eaLnBrk="1" hangingPunct="1"/>
            <a:endParaRPr lang="en-US" altLang="ja-JP" sz="1200" dirty="0"/>
          </a:p>
          <a:p>
            <a:pPr eaLnBrk="1" hangingPunct="1"/>
            <a:endParaRPr lang="en-US" altLang="ja-JP" sz="1200" dirty="0"/>
          </a:p>
          <a:p>
            <a:pPr eaLnBrk="1" hangingPunct="1"/>
            <a:r>
              <a:rPr lang="ja-JP" altLang="en-US" sz="1200" dirty="0" err="1"/>
              <a:t>ビジョ</a:t>
            </a:r>
            <a:r>
              <a:rPr lang="ja-JP" altLang="en-US" sz="1200" dirty="0"/>
              <a:t>ンコンピューティングプラットフォームクラスタではこのようなテーマを実施しています。</a:t>
            </a:r>
          </a:p>
          <a:p>
            <a:pPr eaLnBrk="1" hangingPunct="1"/>
            <a:r>
              <a:rPr lang="ja-JP" altLang="en-US" sz="1200" dirty="0"/>
              <a:t>ヒューマン・コンピュータ・インタラクション、</a:t>
            </a:r>
            <a:endParaRPr lang="en-US" altLang="ja-JP" sz="1200" dirty="0"/>
          </a:p>
          <a:p>
            <a:pPr eaLnBrk="1" hangingPunct="1"/>
            <a:r>
              <a:rPr lang="ja-JP" altLang="en-US" sz="1200" dirty="0"/>
              <a:t>ノンタッチインターフェース、</a:t>
            </a:r>
            <a:endParaRPr lang="en-US" altLang="ja-JP" sz="1200" dirty="0"/>
          </a:p>
          <a:p>
            <a:pPr eaLnBrk="1" hangingPunct="1"/>
            <a:r>
              <a:rPr lang="ja-JP" altLang="en-US" sz="1200" dirty="0"/>
              <a:t>人間のジェスチャー認識</a:t>
            </a:r>
            <a:r>
              <a:rPr lang="en-US" altLang="ja-JP" sz="1200" dirty="0"/>
              <a:t>,</a:t>
            </a:r>
          </a:p>
          <a:p>
            <a:pPr eaLnBrk="1" hangingPunct="1"/>
            <a:r>
              <a:rPr lang="ja-JP" altLang="en-US" sz="1200" dirty="0"/>
              <a:t>自動制御</a:t>
            </a:r>
            <a:endParaRPr lang="en-US" altLang="ja-JP" sz="1200" dirty="0"/>
          </a:p>
          <a:p>
            <a:pPr eaLnBrk="1" hangingPunct="1"/>
            <a:r>
              <a:rPr lang="ja-JP" altLang="en-US" sz="1200" dirty="0"/>
              <a:t>パーキンソン病診断</a:t>
            </a:r>
            <a:endParaRPr lang="en-US" altLang="ja-JP" sz="1200" dirty="0"/>
          </a:p>
          <a:p>
            <a:pPr eaLnBrk="1" hangingPunct="1"/>
            <a:r>
              <a:rPr lang="ja-JP" altLang="en-US" sz="1200" dirty="0"/>
              <a:t>ＡＤＨＤ診断</a:t>
            </a:r>
            <a:endParaRPr lang="en-US" altLang="ja-JP" sz="1200" dirty="0"/>
          </a:p>
          <a:p>
            <a:pPr eaLnBrk="1" hangingPunct="1"/>
            <a:r>
              <a:rPr lang="ja-JP" altLang="en-US" sz="1200" dirty="0"/>
              <a:t>手書き文字の分析と認識</a:t>
            </a:r>
            <a:endParaRPr lang="en-US" altLang="ja-JP" sz="1200" dirty="0"/>
          </a:p>
          <a:p>
            <a:pPr eaLnBrk="1" hangingPunct="1"/>
            <a:r>
              <a:rPr lang="ja-JP" altLang="en-US" sz="1200" dirty="0"/>
              <a:t>手書き合成</a:t>
            </a:r>
            <a:endParaRPr lang="en-US" altLang="ja-JP" sz="1200" dirty="0"/>
          </a:p>
          <a:p>
            <a:pPr eaLnBrk="1" hangingPunct="1"/>
            <a:r>
              <a:rPr lang="ja-JP" altLang="en-US" sz="1200" dirty="0"/>
              <a:t>ユーザ認証</a:t>
            </a:r>
            <a:endParaRPr lang="en-US" altLang="ja-JP" sz="1200" dirty="0"/>
          </a:p>
          <a:p>
            <a:pPr marL="158735" indent="0">
              <a:buNone/>
            </a:pPr>
            <a:r>
              <a:rPr lang="ja-JP" altLang="en-US" sz="1200" dirty="0"/>
              <a:t>です。</a:t>
            </a:r>
            <a:endParaRPr lang="en-US" altLang="ja-JP" sz="1200" dirty="0"/>
          </a:p>
        </p:txBody>
      </p:sp>
    </p:spTree>
    <p:extLst>
      <p:ext uri="{BB962C8B-B14F-4D97-AF65-F5344CB8AC3E}">
        <p14:creationId xmlns:p14="http://schemas.microsoft.com/office/powerpoint/2010/main" val="333477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bc1e700c2a_0_219:notes"/>
          <p:cNvSpPr>
            <a:spLocks noGrp="1" noRot="1" noChangeAspect="1"/>
          </p:cNvSpPr>
          <p:nvPr>
            <p:ph type="sldImg" idx="2"/>
          </p:nvPr>
        </p:nvSpPr>
        <p:spPr>
          <a:xfrm>
            <a:off x="-990600" y="995363"/>
            <a:ext cx="6634163" cy="4976812"/>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68" name="Google Shape;168;gbc1e700c2a_0_219:notes"/>
          <p:cNvSpPr txBox="1">
            <a:spLocks noGrp="1"/>
          </p:cNvSpPr>
          <p:nvPr>
            <p:ph type="body" idx="1"/>
          </p:nvPr>
        </p:nvSpPr>
        <p:spPr>
          <a:xfrm>
            <a:off x="465353" y="6304119"/>
            <a:ext cx="3722938" cy="5972227"/>
          </a:xfrm>
          <a:prstGeom prst="rect">
            <a:avLst/>
          </a:prstGeom>
          <a:noFill/>
          <a:ln>
            <a:noFill/>
          </a:ln>
        </p:spPr>
        <p:txBody>
          <a:bodyPr spcFirstLastPara="1" wrap="square" lIns="91417" tIns="45696" rIns="91417" bIns="45696" anchor="t" anchorCtr="0">
            <a:noAutofit/>
          </a:bodyPr>
          <a:lstStyle/>
          <a:p>
            <a:pPr marL="0" indent="0">
              <a:lnSpc>
                <a:spcPct val="115000"/>
              </a:lnSpc>
              <a:buClr>
                <a:schemeClr val="dk1"/>
              </a:buClr>
              <a:buNone/>
            </a:pPr>
            <a:r>
              <a:rPr lang="en-US" altLang="ja" sz="1200" dirty="0">
                <a:solidFill>
                  <a:schemeClr val="dk1"/>
                </a:solidFill>
              </a:rPr>
              <a:t>The title is  American Sign Language Recognition by extracting feature from Hand Pose Estimation</a:t>
            </a:r>
          </a:p>
          <a:p>
            <a:pPr marL="0" indent="0">
              <a:lnSpc>
                <a:spcPct val="115000"/>
              </a:lnSpc>
              <a:buClr>
                <a:schemeClr val="dk1"/>
              </a:buClr>
              <a:buNone/>
            </a:pPr>
            <a:endParaRPr lang="en-US" altLang="ja-JP" sz="1200" dirty="0">
              <a:solidFill>
                <a:schemeClr val="dk1"/>
              </a:solidFill>
            </a:endParaRPr>
          </a:p>
          <a:p>
            <a:pPr marL="0" indent="0" defTabSz="914315">
              <a:lnSpc>
                <a:spcPct val="115000"/>
              </a:lnSpc>
              <a:buClr>
                <a:schemeClr val="dk1"/>
              </a:buClr>
              <a:buNone/>
              <a:defRPr/>
            </a:pPr>
            <a:r>
              <a:rPr lang="ja-JP" altLang="en-US" sz="1200" dirty="0">
                <a:solidFill>
                  <a:schemeClr val="dk1"/>
                </a:solidFill>
              </a:rPr>
              <a:t>本日は、アメリカ手話の指文字認識についてお話ししたいと思います。</a:t>
            </a:r>
            <a:endParaRPr lang="en-US" altLang="ja" sz="1200" dirty="0">
              <a:solidFill>
                <a:schemeClr val="dk1"/>
              </a:solidFill>
            </a:endParaRPr>
          </a:p>
          <a:p>
            <a:pPr marL="0" indent="0">
              <a:lnSpc>
                <a:spcPct val="115000"/>
              </a:lnSpc>
              <a:buClr>
                <a:schemeClr val="dk1"/>
              </a:buClr>
              <a:buNone/>
            </a:pPr>
            <a:endParaRPr sz="1200" dirty="0">
              <a:solidFill>
                <a:schemeClr val="dk1"/>
              </a:solidFill>
            </a:endParaRPr>
          </a:p>
          <a:p>
            <a:pPr marL="0" indent="0">
              <a:buClr>
                <a:schemeClr val="dk1"/>
              </a:buClr>
              <a:buSzPts val="1200"/>
              <a:buNone/>
            </a:pPr>
            <a:endParaRPr sz="1200" dirty="0"/>
          </a:p>
        </p:txBody>
      </p:sp>
      <p:sp>
        <p:nvSpPr>
          <p:cNvPr id="169" name="Google Shape;169;gbc1e700c2a_0_219:notes"/>
          <p:cNvSpPr txBox="1"/>
          <p:nvPr/>
        </p:nvSpPr>
        <p:spPr>
          <a:xfrm>
            <a:off x="2635924" y="12605931"/>
            <a:ext cx="2016604" cy="663581"/>
          </a:xfrm>
          <a:prstGeom prst="rect">
            <a:avLst/>
          </a:prstGeom>
          <a:noFill/>
          <a:ln>
            <a:noFill/>
          </a:ln>
        </p:spPr>
        <p:txBody>
          <a:bodyPr spcFirstLastPara="1" wrap="square" lIns="91417" tIns="45696" rIns="91417" bIns="45696" anchor="b" anchorCtr="0">
            <a:noAutofit/>
          </a:bodyPr>
          <a:lstStyle/>
          <a:p>
            <a:pPr algn="r">
              <a:buSzPts val="1200"/>
            </a:pPr>
            <a:fld id="{00000000-1234-1234-1234-123412341234}" type="slidenum">
              <a:rPr lang="en-US" altLang="ja" sz="1200"/>
              <a:pPr algn="r">
                <a:buSzPts val="1200"/>
              </a:pPr>
              <a:t>6</a:t>
            </a:fld>
            <a:endParaRPr/>
          </a:p>
        </p:txBody>
      </p:sp>
    </p:spTree>
    <p:extLst>
      <p:ext uri="{BB962C8B-B14F-4D97-AF65-F5344CB8AC3E}">
        <p14:creationId xmlns:p14="http://schemas.microsoft.com/office/powerpoint/2010/main" val="1428827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bc1e700c2a_0_321:notes"/>
          <p:cNvSpPr>
            <a:spLocks noGrp="1" noRot="1" noChangeAspect="1"/>
          </p:cNvSpPr>
          <p:nvPr>
            <p:ph type="sldImg" idx="2"/>
          </p:nvPr>
        </p:nvSpPr>
        <p:spPr>
          <a:xfrm>
            <a:off x="901700" y="739775"/>
            <a:ext cx="4932363" cy="3700463"/>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7" name="Google Shape;177;gbc1e700c2a_0_321:notes"/>
          <p:cNvSpPr txBox="1">
            <a:spLocks noGrp="1"/>
          </p:cNvSpPr>
          <p:nvPr>
            <p:ph type="body" idx="1"/>
          </p:nvPr>
        </p:nvSpPr>
        <p:spPr>
          <a:xfrm>
            <a:off x="673577" y="4686499"/>
            <a:ext cx="5388610" cy="4439841"/>
          </a:xfrm>
          <a:prstGeom prst="rect">
            <a:avLst/>
          </a:prstGeom>
          <a:noFill/>
          <a:ln>
            <a:noFill/>
          </a:ln>
        </p:spPr>
        <p:txBody>
          <a:bodyPr spcFirstLastPara="1" wrap="square" lIns="91417" tIns="91417" rIns="91417" bIns="91417" anchor="t" anchorCtr="0">
            <a:noAutofit/>
          </a:bodyPr>
          <a:lstStyle/>
          <a:p>
            <a:pPr marL="0" indent="0">
              <a:buClr>
                <a:schemeClr val="dk1"/>
              </a:buClr>
              <a:buSzPts val="1400"/>
              <a:buNone/>
            </a:pPr>
            <a:r>
              <a:rPr lang="en-US" altLang="ja" sz="1200" dirty="0">
                <a:solidFill>
                  <a:schemeClr val="dk1"/>
                </a:solidFill>
              </a:rPr>
              <a:t>Overview</a:t>
            </a:r>
            <a:endParaRPr sz="1200" dirty="0">
              <a:solidFill>
                <a:schemeClr val="dk1"/>
              </a:solidFill>
            </a:endParaRPr>
          </a:p>
          <a:p>
            <a:pPr marL="0" indent="0">
              <a:lnSpc>
                <a:spcPct val="115000"/>
              </a:lnSpc>
              <a:buClr>
                <a:schemeClr val="dk1"/>
              </a:buClr>
              <a:buNone/>
            </a:pPr>
            <a:r>
              <a:rPr lang="en-US" altLang="ja" sz="1200" dirty="0">
                <a:solidFill>
                  <a:schemeClr val="dk1"/>
                </a:solidFill>
              </a:rPr>
              <a:t>I will show the </a:t>
            </a:r>
            <a:r>
              <a:rPr lang="en-US" altLang="ja" sz="1200" dirty="0" err="1">
                <a:solidFill>
                  <a:schemeClr val="dk1"/>
                </a:solidFill>
              </a:rPr>
              <a:t>Introducition</a:t>
            </a:r>
            <a:r>
              <a:rPr lang="en-US" altLang="ja" sz="1200" dirty="0">
                <a:solidFill>
                  <a:schemeClr val="dk1"/>
                </a:solidFill>
              </a:rPr>
              <a:t>, method, result and conclusion</a:t>
            </a:r>
          </a:p>
          <a:p>
            <a:pPr marL="0" indent="0">
              <a:lnSpc>
                <a:spcPct val="115000"/>
              </a:lnSpc>
              <a:buClr>
                <a:schemeClr val="dk1"/>
              </a:buClr>
              <a:buNone/>
            </a:pPr>
            <a:endParaRPr lang="en-US" altLang="ja-JP" sz="1200" dirty="0">
              <a:solidFill>
                <a:schemeClr val="dk1"/>
              </a:solidFill>
              <a:latin typeface="Calibri"/>
              <a:cs typeface="Calibri"/>
              <a:sym typeface="Calibri"/>
            </a:endParaRPr>
          </a:p>
          <a:p>
            <a:pPr marL="0" indent="0">
              <a:buClr>
                <a:schemeClr val="dk1"/>
              </a:buClr>
              <a:buSzPts val="1400"/>
              <a:buNone/>
            </a:pPr>
            <a:r>
              <a:rPr lang="ja-JP" altLang="en-US" sz="1200" dirty="0">
                <a:solidFill>
                  <a:schemeClr val="dk1"/>
                </a:solidFill>
              </a:rPr>
              <a:t>これが本日の発表の概要になります。</a:t>
            </a:r>
            <a:endParaRPr lang="en-US" altLang="ja-JP" sz="1200" dirty="0">
              <a:solidFill>
                <a:schemeClr val="dk1"/>
              </a:solidFill>
            </a:endParaRPr>
          </a:p>
          <a:p>
            <a:pPr marL="0" indent="0">
              <a:buClr>
                <a:schemeClr val="dk1"/>
              </a:buClr>
              <a:buSzPts val="1400"/>
              <a:buNone/>
            </a:pPr>
            <a:r>
              <a:rPr lang="ja-JP" altLang="en-US" sz="1200" dirty="0">
                <a:solidFill>
                  <a:schemeClr val="dk1"/>
                </a:solidFill>
              </a:rPr>
              <a:t>背景、手法、結果、結論をお話しします。</a:t>
            </a:r>
            <a:endParaRPr lang="en-US" altLang="ja" sz="1200" dirty="0">
              <a:solidFill>
                <a:schemeClr val="dk1"/>
              </a:solidFill>
            </a:endParaRPr>
          </a:p>
          <a:p>
            <a:pPr marL="0" indent="0">
              <a:lnSpc>
                <a:spcPct val="115000"/>
              </a:lnSpc>
              <a:buClr>
                <a:schemeClr val="dk1"/>
              </a:buClr>
              <a:buNone/>
            </a:pPr>
            <a:endParaRPr lang="en-US" altLang="ja-JP" sz="1200" dirty="0">
              <a:solidFill>
                <a:schemeClr val="dk1"/>
              </a:solidFill>
            </a:endParaRPr>
          </a:p>
          <a:p>
            <a:pPr marL="0" indent="0">
              <a:lnSpc>
                <a:spcPct val="115000"/>
              </a:lnSpc>
              <a:buClr>
                <a:schemeClr val="dk1"/>
              </a:buClr>
              <a:buNone/>
            </a:pPr>
            <a:endParaRPr sz="1200" dirty="0">
              <a:solidFill>
                <a:schemeClr val="dk1"/>
              </a:solidFill>
            </a:endParaRPr>
          </a:p>
        </p:txBody>
      </p:sp>
    </p:spTree>
    <p:extLst>
      <p:ext uri="{BB962C8B-B14F-4D97-AF65-F5344CB8AC3E}">
        <p14:creationId xmlns:p14="http://schemas.microsoft.com/office/powerpoint/2010/main" val="20380708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1700" y="739775"/>
            <a:ext cx="4932363" cy="3700463"/>
          </a:xfrm>
        </p:spPr>
      </p:sp>
      <p:sp>
        <p:nvSpPr>
          <p:cNvPr id="3" name="Notes Placeholder 2"/>
          <p:cNvSpPr>
            <a:spLocks noGrp="1"/>
          </p:cNvSpPr>
          <p:nvPr>
            <p:ph type="body" idx="1"/>
          </p:nvPr>
        </p:nvSpPr>
        <p:spPr/>
        <p:txBody>
          <a:bodyPr/>
          <a:lstStyle/>
          <a:p>
            <a:pPr marL="170640" indent="-170640">
              <a:buFont typeface="Arial" panose="020B0604020202020204" pitchFamily="34" charset="0"/>
              <a:buChar char="•"/>
              <a:defRPr/>
            </a:pPr>
            <a:r>
              <a:rPr lang="en-US" altLang="en-US" sz="1200" u="sng" dirty="0">
                <a:latin typeface="Tahoma" panose="020B0604030504040204" pitchFamily="34" charset="0"/>
                <a:ea typeface="Tahoma" panose="020B0604030504040204" pitchFamily="34" charset="0"/>
                <a:cs typeface="Tahoma" panose="020B0604030504040204" pitchFamily="34" charset="0"/>
              </a:rPr>
              <a:t>human computer interaction techniques are enhancing.</a:t>
            </a:r>
          </a:p>
          <a:p>
            <a:pPr marL="170640" indent="-170640">
              <a:buFont typeface="Arial" panose="020B0604020202020204" pitchFamily="34" charset="0"/>
              <a:buChar char="•"/>
              <a:defRPr/>
            </a:pPr>
            <a:r>
              <a:rPr lang="en-US" altLang="zh-TW" sz="1200" u="sng" dirty="0">
                <a:latin typeface="Tahoma" panose="020B0604030504040204" pitchFamily="34" charset="0"/>
                <a:ea typeface="Tahoma" panose="020B0604030504040204" pitchFamily="34" charset="0"/>
                <a:cs typeface="Tahoma" panose="020B0604030504040204" pitchFamily="34" charset="0"/>
              </a:rPr>
              <a:t>There are many touch and non-touch devices, for example tablet display, smartphone,</a:t>
            </a:r>
          </a:p>
          <a:p>
            <a:pPr marL="170640" indent="-170640">
              <a:buFont typeface="Arial" panose="020B0604020202020204" pitchFamily="34" charset="0"/>
              <a:buChar char="•"/>
              <a:defRPr/>
            </a:pPr>
            <a:r>
              <a:rPr lang="en-US" sz="1200" u="sng" dirty="0">
                <a:latin typeface="Tahoma" panose="020B0604030504040204" pitchFamily="34" charset="0"/>
                <a:ea typeface="Tahoma" panose="020B0604030504040204" pitchFamily="34" charset="0"/>
                <a:cs typeface="Tahoma" panose="020B0604030504040204" pitchFamily="34" charset="0"/>
              </a:rPr>
              <a:t>Touch devices have Limitations and Drawbacks</a:t>
            </a:r>
          </a:p>
          <a:p>
            <a:pPr marL="170640" indent="-170640">
              <a:buFont typeface="Arial" panose="020B0604020202020204" pitchFamily="34" charset="0"/>
              <a:buChar char="•"/>
              <a:defRPr/>
            </a:pPr>
            <a:r>
              <a:rPr lang="en-US" sz="1200" u="sng" dirty="0">
                <a:latin typeface="Tahoma" panose="020B0604030504040204" pitchFamily="34" charset="0"/>
                <a:ea typeface="Tahoma" panose="020B0604030504040204" pitchFamily="34" charset="0"/>
                <a:cs typeface="Tahoma" panose="020B0604030504040204" pitchFamily="34" charset="0"/>
              </a:rPr>
              <a:t>This is Unhygienic or unsafe</a:t>
            </a:r>
          </a:p>
          <a:p>
            <a:pPr marL="170640" indent="-170640">
              <a:buFont typeface="Arial" panose="020B0604020202020204" pitchFamily="34" charset="0"/>
              <a:buChar char="•"/>
              <a:defRPr/>
            </a:pPr>
            <a:r>
              <a:rPr lang="en-US" sz="1200" u="sng" dirty="0">
                <a:latin typeface="Tahoma" panose="020B0604030504040204" pitchFamily="34" charset="0"/>
                <a:ea typeface="Tahoma" panose="020B0604030504040204" pitchFamily="34" charset="0"/>
                <a:cs typeface="Tahoma" panose="020B0604030504040204" pitchFamily="34" charset="0"/>
              </a:rPr>
              <a:t>Security problems happen in user interference</a:t>
            </a:r>
          </a:p>
          <a:p>
            <a:pPr marL="170640" indent="-170640">
              <a:buFont typeface="Arial" panose="020B0604020202020204" pitchFamily="34" charset="0"/>
              <a:buChar char="•"/>
              <a:defRPr/>
            </a:pPr>
            <a:r>
              <a:rPr lang="en-US" sz="1200" u="sng" dirty="0">
                <a:latin typeface="Tahoma" panose="020B0604030504040204" pitchFamily="34" charset="0"/>
                <a:ea typeface="Tahoma" panose="020B0604030504040204" pitchFamily="34" charset="0"/>
                <a:cs typeface="Tahoma" panose="020B0604030504040204" pitchFamily="34" charset="0"/>
              </a:rPr>
              <a:t>In Where the user cannot touch any device in some industry.</a:t>
            </a:r>
          </a:p>
          <a:p>
            <a:pPr marL="158735" indent="0">
              <a:buNone/>
            </a:pPr>
            <a:br>
              <a:rPr lang="en-US" sz="1200" dirty="0"/>
            </a:br>
            <a:r>
              <a:rPr lang="ja-JP" altLang="en-US" sz="1200" dirty="0"/>
              <a:t>近年、人間とコンピュータのインターフェイスが強化されており、</a:t>
            </a:r>
            <a:endParaRPr lang="en-US" altLang="ja-JP" sz="1200" dirty="0"/>
          </a:p>
          <a:p>
            <a:pPr marL="158735" indent="0">
              <a:buNone/>
            </a:pPr>
            <a:r>
              <a:rPr lang="ja-JP" altLang="en-US" sz="1200" dirty="0"/>
              <a:t>タブレットやスマートフォン等のさまざまな接触型、非接触型デバイスがあります</a:t>
            </a:r>
            <a:endParaRPr lang="en-US" altLang="ja-JP" sz="1200" dirty="0"/>
          </a:p>
          <a:p>
            <a:pPr marL="158735" indent="0">
              <a:buNone/>
            </a:pPr>
            <a:endParaRPr lang="en-US" altLang="ja-JP" sz="1200" dirty="0"/>
          </a:p>
          <a:p>
            <a:pPr marL="158735" indent="0">
              <a:buNone/>
            </a:pPr>
            <a:r>
              <a:rPr lang="ja-JP" altLang="en-US" sz="1200" dirty="0"/>
              <a:t>接触型デバイスには</a:t>
            </a:r>
            <a:endParaRPr lang="en-US" altLang="ja-JP" sz="1200" dirty="0"/>
          </a:p>
          <a:p>
            <a:pPr marL="158735" indent="0">
              <a:buNone/>
            </a:pPr>
            <a:r>
              <a:rPr lang="ja-JP" altLang="en-US" sz="1200" dirty="0"/>
              <a:t>衛生上の安全性の問題</a:t>
            </a:r>
            <a:endParaRPr lang="en-US" altLang="ja-JP" sz="1200" dirty="0"/>
          </a:p>
          <a:p>
            <a:pPr marL="158735" indent="0">
              <a:buNone/>
            </a:pPr>
            <a:r>
              <a:rPr lang="ja-JP" altLang="en-US" sz="1200" dirty="0"/>
              <a:t>生体情報のセキュリティーの問題</a:t>
            </a:r>
            <a:endParaRPr lang="en-US" altLang="ja-JP" sz="1200" dirty="0"/>
          </a:p>
          <a:p>
            <a:pPr marL="158735" indent="0">
              <a:buNone/>
            </a:pPr>
            <a:r>
              <a:rPr lang="ja-JP" altLang="en-US" sz="1200" dirty="0"/>
              <a:t>ユーザーがデバイスを触ることができない場面で使用できない</a:t>
            </a:r>
            <a:endParaRPr lang="en-US" altLang="ja-JP" sz="1200" dirty="0"/>
          </a:p>
          <a:p>
            <a:pPr marL="158735" indent="0">
              <a:buNone/>
            </a:pPr>
            <a:r>
              <a:rPr lang="ja-JP" altLang="en-US" sz="1200" dirty="0"/>
              <a:t>などの欠点や限界があります</a:t>
            </a:r>
            <a:endParaRPr lang="en-US" altLang="en-US" sz="1200" dirty="0">
              <a:latin typeface="Tahoma" panose="020B0604030504040204" pitchFamily="34" charset="0"/>
              <a:ea typeface="Tahoma" panose="020B0604030504040204" pitchFamily="34" charset="0"/>
              <a:cs typeface="Tahoma" panose="020B0604030504040204" pitchFamily="34" charset="0"/>
            </a:endParaRPr>
          </a:p>
          <a:p>
            <a:endParaRPr lang="en-US" altLang="ja-JP" sz="1200" dirty="0"/>
          </a:p>
        </p:txBody>
      </p:sp>
      <p:sp>
        <p:nvSpPr>
          <p:cNvPr id="4" name="Slide Number Placeholder 3"/>
          <p:cNvSpPr>
            <a:spLocks noGrp="1"/>
          </p:cNvSpPr>
          <p:nvPr>
            <p:ph type="sldNum" sz="quarter" idx="5"/>
          </p:nvPr>
        </p:nvSpPr>
        <p:spPr/>
        <p:txBody>
          <a:bodyPr lIns="91432" tIns="45716" rIns="91432" bIns="45716"/>
          <a:lstStyle/>
          <a:p>
            <a:fld id="{3D0FA76D-E0B5-47BD-9A49-0A4487CC1698}" type="slidenum">
              <a:rPr lang="en-US" smtClean="0"/>
              <a:t>8</a:t>
            </a:fld>
            <a:endParaRPr lang="en-US"/>
          </a:p>
        </p:txBody>
      </p:sp>
    </p:spTree>
    <p:extLst>
      <p:ext uri="{BB962C8B-B14F-4D97-AF65-F5344CB8AC3E}">
        <p14:creationId xmlns:p14="http://schemas.microsoft.com/office/powerpoint/2010/main" val="30204121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901700" y="739775"/>
            <a:ext cx="4932363" cy="3700463"/>
          </a:xfrm>
        </p:spPr>
      </p:sp>
      <p:sp>
        <p:nvSpPr>
          <p:cNvPr id="3" name="Notes Placeholder 2"/>
          <p:cNvSpPr>
            <a:spLocks noGrp="1"/>
          </p:cNvSpPr>
          <p:nvPr>
            <p:ph type="body" idx="1"/>
          </p:nvPr>
        </p:nvSpPr>
        <p:spPr/>
        <p:txBody>
          <a:bodyPr/>
          <a:lstStyle/>
          <a:p>
            <a:pPr marL="170640" indent="-170640">
              <a:buFont typeface="Arial" panose="020B0604020202020204" pitchFamily="34" charset="0"/>
              <a:buChar char="•"/>
              <a:defRPr/>
            </a:pPr>
            <a:r>
              <a:rPr lang="en-US" sz="1200" dirty="0"/>
              <a:t>In non-touch techniques, the user does not need to type on a keyboard, write on a trackpad/touch screen, or control a smart system.</a:t>
            </a:r>
          </a:p>
          <a:p>
            <a:pPr marL="170640" indent="-170640">
              <a:buFont typeface="Arial" panose="020B0604020202020204" pitchFamily="34" charset="0"/>
              <a:buChar char="•"/>
              <a:defRPr/>
            </a:pPr>
            <a:endParaRPr lang="en-US" sz="1200" dirty="0"/>
          </a:p>
          <a:p>
            <a:pPr marL="170640" indent="-170640">
              <a:buFont typeface="Arial" panose="020B0604020202020204" pitchFamily="34" charset="0"/>
              <a:buChar char="•"/>
              <a:defRPr/>
            </a:pPr>
            <a:r>
              <a:rPr lang="en-US" sz="1200" i="1" dirty="0"/>
              <a:t>There have been many application of non-touch systems, such as virtual reality, HCI, brain-computer interface, touch free writing, aerial handwriting, sign languages recognition, medical application, char input. etc.</a:t>
            </a:r>
          </a:p>
          <a:p>
            <a:pPr marL="170640" indent="-170640">
              <a:buFont typeface="Arial" panose="020B0604020202020204" pitchFamily="34" charset="0"/>
              <a:buChar char="•"/>
              <a:defRPr/>
            </a:pPr>
            <a:r>
              <a:rPr lang="en-US" sz="1200" i="1" dirty="0"/>
              <a:t>Today I will present on SLR.</a:t>
            </a:r>
          </a:p>
          <a:p>
            <a:pPr marL="170640" indent="-170640">
              <a:buFont typeface="Arial" panose="020B0604020202020204" pitchFamily="34" charset="0"/>
              <a:buChar char="•"/>
              <a:defRPr/>
            </a:pPr>
            <a:r>
              <a:rPr lang="en-US" sz="1200" i="1" dirty="0"/>
              <a:t> </a:t>
            </a:r>
            <a:endParaRPr lang="en-US" sz="1200" dirty="0"/>
          </a:p>
          <a:p>
            <a:pPr marL="158735" indent="0">
              <a:buNone/>
              <a:defRPr/>
            </a:pPr>
            <a:r>
              <a:rPr lang="ja-JP" altLang="en-US" sz="1200" dirty="0">
                <a:latin typeface="Arial" panose="020B0604020202020204" pitchFamily="34" charset="0"/>
              </a:rPr>
              <a:t>ノンタッチ技術を使うことで</a:t>
            </a:r>
            <a:endParaRPr lang="en-US" altLang="ja-JP" sz="1200" dirty="0">
              <a:latin typeface="Arial" panose="020B0604020202020204" pitchFamily="34" charset="0"/>
            </a:endParaRPr>
          </a:p>
          <a:p>
            <a:pPr marL="158735" indent="0">
              <a:buNone/>
              <a:defRPr/>
            </a:pPr>
            <a:r>
              <a:rPr lang="ja-JP" altLang="en-US" sz="1200" dirty="0">
                <a:latin typeface="Arial" panose="020B0604020202020204" pitchFamily="34" charset="0"/>
              </a:rPr>
              <a:t>ユーザーはキーボードで入力したり、</a:t>
            </a:r>
            <a:endParaRPr lang="en-US" altLang="ja-JP" sz="1200" dirty="0">
              <a:latin typeface="Arial" panose="020B0604020202020204" pitchFamily="34" charset="0"/>
            </a:endParaRPr>
          </a:p>
          <a:p>
            <a:pPr marL="158735" indent="0">
              <a:buNone/>
              <a:defRPr/>
            </a:pPr>
            <a:r>
              <a:rPr lang="ja-JP" altLang="en-US" sz="1200" dirty="0">
                <a:latin typeface="Arial" panose="020B0604020202020204" pitchFamily="34" charset="0"/>
              </a:rPr>
              <a:t>トラックパッドやタッチスクリーンで書いたり制御したりする必要がなくなります。</a:t>
            </a:r>
            <a:endParaRPr lang="en-US" altLang="ja-JP" sz="1200" dirty="0">
              <a:latin typeface="Arial" panose="020B0604020202020204" pitchFamily="34" charset="0"/>
            </a:endParaRPr>
          </a:p>
          <a:p>
            <a:pPr marL="158735" indent="0">
              <a:buNone/>
              <a:defRPr/>
            </a:pPr>
            <a:endParaRPr lang="en-US" altLang="ja-JP" sz="1200" dirty="0"/>
          </a:p>
          <a:p>
            <a:pPr marL="158735" indent="0">
              <a:buNone/>
            </a:pPr>
            <a:r>
              <a:rPr lang="ja-JP" altLang="en-US" sz="1200" dirty="0"/>
              <a:t>これまでにも、仮想現実、人間とコンピュータのインターフェイス、脳とコンピュータインターフェース、非接触インターフェイス、</a:t>
            </a:r>
            <a:endParaRPr lang="en-US" altLang="ja-JP" sz="1200" dirty="0"/>
          </a:p>
          <a:p>
            <a:pPr marL="158735" indent="0">
              <a:buNone/>
            </a:pPr>
            <a:r>
              <a:rPr lang="ja-JP" altLang="en-US" sz="1200" dirty="0"/>
              <a:t>空中手書き、手話認識、医療アプリケーション、文字入力など、様々な場面で応用されてきました。</a:t>
            </a:r>
            <a:endParaRPr lang="en-US" altLang="ja-JP" sz="1200" dirty="0"/>
          </a:p>
        </p:txBody>
      </p:sp>
      <p:sp>
        <p:nvSpPr>
          <p:cNvPr id="4" name="Slide Number Placeholder 3"/>
          <p:cNvSpPr>
            <a:spLocks noGrp="1"/>
          </p:cNvSpPr>
          <p:nvPr>
            <p:ph type="sldNum" sz="quarter" idx="5"/>
          </p:nvPr>
        </p:nvSpPr>
        <p:spPr/>
        <p:txBody>
          <a:bodyPr lIns="91432" tIns="45716" rIns="91432" bIns="45716"/>
          <a:lstStyle/>
          <a:p>
            <a:fld id="{3D0FA76D-E0B5-47BD-9A49-0A4487CC1698}" type="slidenum">
              <a:rPr lang="en-US" smtClean="0"/>
              <a:t>9</a:t>
            </a:fld>
            <a:endParaRPr lang="en-US"/>
          </a:p>
        </p:txBody>
      </p:sp>
    </p:spTree>
    <p:extLst>
      <p:ext uri="{BB962C8B-B14F-4D97-AF65-F5344CB8AC3E}">
        <p14:creationId xmlns:p14="http://schemas.microsoft.com/office/powerpoint/2010/main" val="31686004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兩項物件" type="twoObj">
  <p:cSld name="TWO_OBJECTS">
    <p:spTree>
      <p:nvGrpSpPr>
        <p:cNvPr id="1" name="Shape 14"/>
        <p:cNvGrpSpPr/>
        <p:nvPr/>
      </p:nvGrpSpPr>
      <p:grpSpPr>
        <a:xfrm>
          <a:off x="0" y="0"/>
          <a:ext cx="0" cy="0"/>
          <a:chOff x="0" y="0"/>
          <a:chExt cx="0" cy="0"/>
        </a:xfrm>
      </p:grpSpPr>
      <p:sp>
        <p:nvSpPr>
          <p:cNvPr id="15" name="Google Shape;15;p2"/>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2"/>
          <p:cNvSpPr txBox="1">
            <a:spLocks noGrp="1"/>
          </p:cNvSpPr>
          <p:nvPr>
            <p:ph type="body" idx="1"/>
          </p:nvPr>
        </p:nvSpPr>
        <p:spPr>
          <a:xfrm>
            <a:off x="457200" y="1600200"/>
            <a:ext cx="4038600" cy="4530300"/>
          </a:xfrm>
          <a:prstGeom prst="rect">
            <a:avLst/>
          </a:prstGeom>
          <a:noFill/>
          <a:ln>
            <a:noFill/>
          </a:ln>
        </p:spPr>
        <p:txBody>
          <a:bodyPr spcFirstLastPara="1" wrap="square" lIns="91425" tIns="45700" rIns="91425" bIns="45700" anchor="t" anchorCtr="0">
            <a:noAutofit/>
          </a:bodyPr>
          <a:lstStyle>
            <a:lvl1pPr marL="457200" lvl="0" indent="-344170" algn="l">
              <a:lnSpc>
                <a:spcPct val="100000"/>
              </a:lnSpc>
              <a:spcBef>
                <a:spcPts val="560"/>
              </a:spcBef>
              <a:spcAft>
                <a:spcPts val="0"/>
              </a:spcAft>
              <a:buSzPts val="1820"/>
              <a:buChar char="■"/>
              <a:defRPr sz="2800"/>
            </a:lvl1pPr>
            <a:lvl2pPr marL="914400" lvl="1" indent="-320040" algn="l">
              <a:lnSpc>
                <a:spcPct val="100000"/>
              </a:lnSpc>
              <a:spcBef>
                <a:spcPts val="480"/>
              </a:spcBef>
              <a:spcAft>
                <a:spcPts val="0"/>
              </a:spcAft>
              <a:buSzPts val="1440"/>
              <a:buChar char="❑"/>
              <a:defRPr sz="2400"/>
            </a:lvl2pPr>
            <a:lvl3pPr marL="1371600" lvl="2" indent="-311150" algn="l">
              <a:lnSpc>
                <a:spcPct val="100000"/>
              </a:lnSpc>
              <a:spcBef>
                <a:spcPts val="400"/>
              </a:spcBef>
              <a:spcAft>
                <a:spcPts val="0"/>
              </a:spcAft>
              <a:buSzPts val="1300"/>
              <a:buChar char="■"/>
              <a:defRPr sz="2000"/>
            </a:lvl3pPr>
            <a:lvl4pPr marL="1828800" lvl="3" indent="-308610" algn="l">
              <a:lnSpc>
                <a:spcPct val="100000"/>
              </a:lnSpc>
              <a:spcBef>
                <a:spcPts val="360"/>
              </a:spcBef>
              <a:spcAft>
                <a:spcPts val="0"/>
              </a:spcAft>
              <a:buSzPts val="1260"/>
              <a:buChar char="❑"/>
              <a:defRPr sz="1800"/>
            </a:lvl4pPr>
            <a:lvl5pPr marL="2286000" lvl="4" indent="-314325" algn="l">
              <a:lnSpc>
                <a:spcPct val="100000"/>
              </a:lnSpc>
              <a:spcBef>
                <a:spcPts val="360"/>
              </a:spcBef>
              <a:spcAft>
                <a:spcPts val="0"/>
              </a:spcAft>
              <a:buSzPts val="1350"/>
              <a:buChar char="▪"/>
              <a:defRPr sz="1800"/>
            </a:lvl5pPr>
            <a:lvl6pPr marL="2743200" lvl="5" indent="-314325" algn="l">
              <a:lnSpc>
                <a:spcPct val="100000"/>
              </a:lnSpc>
              <a:spcBef>
                <a:spcPts val="360"/>
              </a:spcBef>
              <a:spcAft>
                <a:spcPts val="0"/>
              </a:spcAft>
              <a:buSzPts val="1350"/>
              <a:buChar char="▪"/>
              <a:defRPr sz="1800"/>
            </a:lvl6pPr>
            <a:lvl7pPr marL="3200400" lvl="6" indent="-314325" algn="l">
              <a:lnSpc>
                <a:spcPct val="100000"/>
              </a:lnSpc>
              <a:spcBef>
                <a:spcPts val="360"/>
              </a:spcBef>
              <a:spcAft>
                <a:spcPts val="0"/>
              </a:spcAft>
              <a:buSzPts val="1350"/>
              <a:buChar char="▪"/>
              <a:defRPr sz="1800"/>
            </a:lvl7pPr>
            <a:lvl8pPr marL="3657600" lvl="7" indent="-314325" algn="l">
              <a:lnSpc>
                <a:spcPct val="100000"/>
              </a:lnSpc>
              <a:spcBef>
                <a:spcPts val="360"/>
              </a:spcBef>
              <a:spcAft>
                <a:spcPts val="0"/>
              </a:spcAft>
              <a:buSzPts val="1350"/>
              <a:buChar char="▪"/>
              <a:defRPr sz="1800"/>
            </a:lvl8pPr>
            <a:lvl9pPr marL="4114800" lvl="8" indent="-314325" algn="l">
              <a:lnSpc>
                <a:spcPct val="100000"/>
              </a:lnSpc>
              <a:spcBef>
                <a:spcPts val="360"/>
              </a:spcBef>
              <a:spcAft>
                <a:spcPts val="0"/>
              </a:spcAft>
              <a:buSzPts val="1350"/>
              <a:buChar char="▪"/>
              <a:defRPr sz="1800"/>
            </a:lvl9pPr>
          </a:lstStyle>
          <a:p>
            <a:endParaRPr/>
          </a:p>
        </p:txBody>
      </p:sp>
      <p:sp>
        <p:nvSpPr>
          <p:cNvPr id="17" name="Google Shape;17;p2"/>
          <p:cNvSpPr txBox="1">
            <a:spLocks noGrp="1"/>
          </p:cNvSpPr>
          <p:nvPr>
            <p:ph type="body" idx="2"/>
          </p:nvPr>
        </p:nvSpPr>
        <p:spPr>
          <a:xfrm>
            <a:off x="4648200" y="1600200"/>
            <a:ext cx="4038600" cy="4530300"/>
          </a:xfrm>
          <a:prstGeom prst="rect">
            <a:avLst/>
          </a:prstGeom>
          <a:noFill/>
          <a:ln>
            <a:noFill/>
          </a:ln>
        </p:spPr>
        <p:txBody>
          <a:bodyPr spcFirstLastPara="1" wrap="square" lIns="91425" tIns="45700" rIns="91425" bIns="45700" anchor="t" anchorCtr="0">
            <a:noAutofit/>
          </a:bodyPr>
          <a:lstStyle>
            <a:lvl1pPr marL="457200" lvl="0" indent="-344170" algn="l">
              <a:lnSpc>
                <a:spcPct val="100000"/>
              </a:lnSpc>
              <a:spcBef>
                <a:spcPts val="560"/>
              </a:spcBef>
              <a:spcAft>
                <a:spcPts val="0"/>
              </a:spcAft>
              <a:buSzPts val="1820"/>
              <a:buChar char="■"/>
              <a:defRPr sz="2800"/>
            </a:lvl1pPr>
            <a:lvl2pPr marL="914400" lvl="1" indent="-320040" algn="l">
              <a:lnSpc>
                <a:spcPct val="100000"/>
              </a:lnSpc>
              <a:spcBef>
                <a:spcPts val="480"/>
              </a:spcBef>
              <a:spcAft>
                <a:spcPts val="0"/>
              </a:spcAft>
              <a:buSzPts val="1440"/>
              <a:buChar char="❑"/>
              <a:defRPr sz="2400"/>
            </a:lvl2pPr>
            <a:lvl3pPr marL="1371600" lvl="2" indent="-311150" algn="l">
              <a:lnSpc>
                <a:spcPct val="100000"/>
              </a:lnSpc>
              <a:spcBef>
                <a:spcPts val="400"/>
              </a:spcBef>
              <a:spcAft>
                <a:spcPts val="0"/>
              </a:spcAft>
              <a:buSzPts val="1300"/>
              <a:buChar char="■"/>
              <a:defRPr sz="2000"/>
            </a:lvl3pPr>
            <a:lvl4pPr marL="1828800" lvl="3" indent="-308610" algn="l">
              <a:lnSpc>
                <a:spcPct val="100000"/>
              </a:lnSpc>
              <a:spcBef>
                <a:spcPts val="360"/>
              </a:spcBef>
              <a:spcAft>
                <a:spcPts val="0"/>
              </a:spcAft>
              <a:buSzPts val="1260"/>
              <a:buChar char="❑"/>
              <a:defRPr sz="1800"/>
            </a:lvl4pPr>
            <a:lvl5pPr marL="2286000" lvl="4" indent="-314325" algn="l">
              <a:lnSpc>
                <a:spcPct val="100000"/>
              </a:lnSpc>
              <a:spcBef>
                <a:spcPts val="360"/>
              </a:spcBef>
              <a:spcAft>
                <a:spcPts val="0"/>
              </a:spcAft>
              <a:buSzPts val="1350"/>
              <a:buChar char="▪"/>
              <a:defRPr sz="1800"/>
            </a:lvl5pPr>
            <a:lvl6pPr marL="2743200" lvl="5" indent="-314325" algn="l">
              <a:lnSpc>
                <a:spcPct val="100000"/>
              </a:lnSpc>
              <a:spcBef>
                <a:spcPts val="360"/>
              </a:spcBef>
              <a:spcAft>
                <a:spcPts val="0"/>
              </a:spcAft>
              <a:buSzPts val="1350"/>
              <a:buChar char="▪"/>
              <a:defRPr sz="1800"/>
            </a:lvl6pPr>
            <a:lvl7pPr marL="3200400" lvl="6" indent="-314325" algn="l">
              <a:lnSpc>
                <a:spcPct val="100000"/>
              </a:lnSpc>
              <a:spcBef>
                <a:spcPts val="360"/>
              </a:spcBef>
              <a:spcAft>
                <a:spcPts val="0"/>
              </a:spcAft>
              <a:buSzPts val="1350"/>
              <a:buChar char="▪"/>
              <a:defRPr sz="1800"/>
            </a:lvl7pPr>
            <a:lvl8pPr marL="3657600" lvl="7" indent="-314325" algn="l">
              <a:lnSpc>
                <a:spcPct val="100000"/>
              </a:lnSpc>
              <a:spcBef>
                <a:spcPts val="360"/>
              </a:spcBef>
              <a:spcAft>
                <a:spcPts val="0"/>
              </a:spcAft>
              <a:buSzPts val="1350"/>
              <a:buChar char="▪"/>
              <a:defRPr sz="1800"/>
            </a:lvl8pPr>
            <a:lvl9pPr marL="4114800" lvl="8" indent="-314325" algn="l">
              <a:lnSpc>
                <a:spcPct val="100000"/>
              </a:lnSpc>
              <a:spcBef>
                <a:spcPts val="360"/>
              </a:spcBef>
              <a:spcAft>
                <a:spcPts val="0"/>
              </a:spcAft>
              <a:buSzPts val="1350"/>
              <a:buChar char="▪"/>
              <a:defRPr sz="1800"/>
            </a:lvl9pPr>
          </a:lstStyle>
          <a:p>
            <a:endParaRPr/>
          </a:p>
        </p:txBody>
      </p:sp>
      <p:sp>
        <p:nvSpPr>
          <p:cNvPr id="18" name="Google Shape;18;p2"/>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19" name="Google Shape;19;p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20" name="Google Shape;20;p2"/>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21" name="Google Shape;21;p2"/>
          <p:cNvGrpSpPr/>
          <p:nvPr/>
        </p:nvGrpSpPr>
        <p:grpSpPr>
          <a:xfrm>
            <a:off x="250825" y="6199187"/>
            <a:ext cx="4596110" cy="370582"/>
            <a:chOff x="250825" y="6199187"/>
            <a:chExt cx="8170862" cy="658812"/>
          </a:xfrm>
        </p:grpSpPr>
        <p:pic>
          <p:nvPicPr>
            <p:cNvPr id="22" name="Google Shape;22;p2"/>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23" name="Google Shape;23;p2"/>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06"/>
        <p:cNvGrpSpPr/>
        <p:nvPr/>
      </p:nvGrpSpPr>
      <p:grpSpPr>
        <a:xfrm>
          <a:off x="0" y="0"/>
          <a:ext cx="0" cy="0"/>
          <a:chOff x="0" y="0"/>
          <a:chExt cx="0" cy="0"/>
        </a:xfrm>
      </p:grpSpPr>
      <p:sp>
        <p:nvSpPr>
          <p:cNvPr id="107" name="Google Shape;107;p13"/>
          <p:cNvSpPr txBox="1">
            <a:spLocks noGrp="1"/>
          </p:cNvSpPr>
          <p:nvPr>
            <p:ph type="title"/>
          </p:nvPr>
        </p:nvSpPr>
        <p:spPr>
          <a:xfrm>
            <a:off x="311700" y="593367"/>
            <a:ext cx="8520600" cy="7635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08" name="Google Shape;108;p13"/>
          <p:cNvSpPr txBox="1">
            <a:spLocks noGrp="1"/>
          </p:cNvSpPr>
          <p:nvPr>
            <p:ph type="body" idx="1"/>
          </p:nvPr>
        </p:nvSpPr>
        <p:spPr>
          <a:xfrm>
            <a:off x="311700" y="1536633"/>
            <a:ext cx="8520600" cy="4555200"/>
          </a:xfrm>
          <a:prstGeom prst="rect">
            <a:avLst/>
          </a:prstGeom>
          <a:noFill/>
          <a:ln>
            <a:noFill/>
          </a:ln>
        </p:spPr>
        <p:txBody>
          <a:bodyPr spcFirstLastPara="1" wrap="square" lIns="91425" tIns="45700" rIns="91425" bIns="45700" anchor="t" anchorCtr="0">
            <a:noAutofit/>
          </a:bodyPr>
          <a:lstStyle>
            <a:lvl1pPr marL="457200" lvl="0" indent="-352425" algn="l" rtl="0">
              <a:lnSpc>
                <a:spcPct val="100000"/>
              </a:lnSpc>
              <a:spcBef>
                <a:spcPts val="600"/>
              </a:spcBef>
              <a:spcAft>
                <a:spcPts val="0"/>
              </a:spcAft>
              <a:buSzPts val="1950"/>
              <a:buChar char="■"/>
              <a:defRPr/>
            </a:lvl1pPr>
            <a:lvl2pPr marL="914400" lvl="1" indent="-327660" algn="l" rtl="0">
              <a:lnSpc>
                <a:spcPct val="100000"/>
              </a:lnSpc>
              <a:spcBef>
                <a:spcPts val="520"/>
              </a:spcBef>
              <a:spcAft>
                <a:spcPts val="0"/>
              </a:spcAft>
              <a:buSzPts val="1560"/>
              <a:buChar char="❑"/>
              <a:defRPr/>
            </a:lvl2pPr>
            <a:lvl3pPr marL="1371600" lvl="2" indent="-319405" algn="l" rtl="0">
              <a:lnSpc>
                <a:spcPct val="100000"/>
              </a:lnSpc>
              <a:spcBef>
                <a:spcPts val="440"/>
              </a:spcBef>
              <a:spcAft>
                <a:spcPts val="0"/>
              </a:spcAft>
              <a:buSzPts val="1430"/>
              <a:buChar char="■"/>
              <a:defRPr/>
            </a:lvl3pPr>
            <a:lvl4pPr marL="1828800" lvl="3" indent="-317500" algn="l" rtl="0">
              <a:lnSpc>
                <a:spcPct val="100000"/>
              </a:lnSpc>
              <a:spcBef>
                <a:spcPts val="400"/>
              </a:spcBef>
              <a:spcAft>
                <a:spcPts val="0"/>
              </a:spcAft>
              <a:buSzPts val="1400"/>
              <a:buChar char="❑"/>
              <a:defRPr/>
            </a:lvl4pPr>
            <a:lvl5pPr marL="2286000" lvl="4" indent="-323850" algn="l" rtl="0">
              <a:lnSpc>
                <a:spcPct val="100000"/>
              </a:lnSpc>
              <a:spcBef>
                <a:spcPts val="400"/>
              </a:spcBef>
              <a:spcAft>
                <a:spcPts val="0"/>
              </a:spcAft>
              <a:buSzPts val="1500"/>
              <a:buChar char="▪"/>
              <a:defRPr/>
            </a:lvl5pPr>
            <a:lvl6pPr marL="2743200" lvl="5" indent="-323850" algn="l" rtl="0">
              <a:lnSpc>
                <a:spcPct val="100000"/>
              </a:lnSpc>
              <a:spcBef>
                <a:spcPts val="400"/>
              </a:spcBef>
              <a:spcAft>
                <a:spcPts val="0"/>
              </a:spcAft>
              <a:buSzPts val="1500"/>
              <a:buChar char="▪"/>
              <a:defRPr/>
            </a:lvl6pPr>
            <a:lvl7pPr marL="3200400" lvl="6" indent="-323850" algn="l" rtl="0">
              <a:lnSpc>
                <a:spcPct val="100000"/>
              </a:lnSpc>
              <a:spcBef>
                <a:spcPts val="400"/>
              </a:spcBef>
              <a:spcAft>
                <a:spcPts val="0"/>
              </a:spcAft>
              <a:buSzPts val="1500"/>
              <a:buChar char="▪"/>
              <a:defRPr/>
            </a:lvl7pPr>
            <a:lvl8pPr marL="3657600" lvl="7" indent="-323850" algn="l" rtl="0">
              <a:lnSpc>
                <a:spcPct val="100000"/>
              </a:lnSpc>
              <a:spcBef>
                <a:spcPts val="400"/>
              </a:spcBef>
              <a:spcAft>
                <a:spcPts val="0"/>
              </a:spcAft>
              <a:buSzPts val="1500"/>
              <a:buChar char="▪"/>
              <a:defRPr/>
            </a:lvl8pPr>
            <a:lvl9pPr marL="4114800" lvl="8" indent="-323850" algn="l" rtl="0">
              <a:lnSpc>
                <a:spcPct val="100000"/>
              </a:lnSpc>
              <a:spcBef>
                <a:spcPts val="400"/>
              </a:spcBef>
              <a:spcAft>
                <a:spcPts val="0"/>
              </a:spcAft>
              <a:buSzPts val="1500"/>
              <a:buChar char="▪"/>
              <a:defRPr/>
            </a:lvl9pPr>
          </a:lstStyle>
          <a:p>
            <a:endParaRPr/>
          </a:p>
        </p:txBody>
      </p:sp>
      <p:sp>
        <p:nvSpPr>
          <p:cNvPr id="109" name="Google Shape;109;p13"/>
          <p:cNvSpPr txBox="1">
            <a:spLocks noGrp="1"/>
          </p:cNvSpPr>
          <p:nvPr>
            <p:ph type="sldNum" idx="12"/>
          </p:nvPr>
        </p:nvSpPr>
        <p:spPr>
          <a:xfrm>
            <a:off x="8472458" y="6217622"/>
            <a:ext cx="548700" cy="5247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標題及物件" type="obj">
  <p:cSld name="OBJECT">
    <p:spTree>
      <p:nvGrpSpPr>
        <p:cNvPr id="1" name="Shape 120"/>
        <p:cNvGrpSpPr/>
        <p:nvPr/>
      </p:nvGrpSpPr>
      <p:grpSpPr>
        <a:xfrm>
          <a:off x="0" y="0"/>
          <a:ext cx="0" cy="0"/>
          <a:chOff x="0" y="0"/>
          <a:chExt cx="0" cy="0"/>
        </a:xfrm>
      </p:grpSpPr>
      <p:sp>
        <p:nvSpPr>
          <p:cNvPr id="121" name="Google Shape;121;p15"/>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22" name="Google Shape;122;p15"/>
          <p:cNvSpPr txBox="1">
            <a:spLocks noGrp="1"/>
          </p:cNvSpPr>
          <p:nvPr>
            <p:ph type="body" idx="1"/>
          </p:nvPr>
        </p:nvSpPr>
        <p:spPr>
          <a:xfrm>
            <a:off x="457200" y="1600200"/>
            <a:ext cx="8229600" cy="4530300"/>
          </a:xfrm>
          <a:prstGeom prst="rect">
            <a:avLst/>
          </a:prstGeom>
          <a:noFill/>
          <a:ln>
            <a:noFill/>
          </a:ln>
        </p:spPr>
        <p:txBody>
          <a:bodyPr spcFirstLastPara="1" wrap="square" lIns="91425" tIns="45700" rIns="91425" bIns="45700" anchor="t" anchorCtr="0">
            <a:noAutofit/>
          </a:bodyPr>
          <a:lstStyle>
            <a:lvl1pPr marL="457200" lvl="0" indent="-302895" algn="l" rtl="0">
              <a:lnSpc>
                <a:spcPct val="100000"/>
              </a:lnSpc>
              <a:spcBef>
                <a:spcPts val="360"/>
              </a:spcBef>
              <a:spcAft>
                <a:spcPts val="0"/>
              </a:spcAft>
              <a:buSzPts val="1170"/>
              <a:buChar char="■"/>
              <a:defRPr/>
            </a:lvl1pPr>
            <a:lvl2pPr marL="914400" lvl="1" indent="-297180" algn="l" rtl="0">
              <a:lnSpc>
                <a:spcPct val="100000"/>
              </a:lnSpc>
              <a:spcBef>
                <a:spcPts val="360"/>
              </a:spcBef>
              <a:spcAft>
                <a:spcPts val="0"/>
              </a:spcAft>
              <a:buSzPts val="1080"/>
              <a:buChar char="❑"/>
              <a:defRPr/>
            </a:lvl2pPr>
            <a:lvl3pPr marL="1371600" lvl="2" indent="-302894" algn="l" rtl="0">
              <a:lnSpc>
                <a:spcPct val="100000"/>
              </a:lnSpc>
              <a:spcBef>
                <a:spcPts val="360"/>
              </a:spcBef>
              <a:spcAft>
                <a:spcPts val="0"/>
              </a:spcAft>
              <a:buSzPts val="1170"/>
              <a:buChar char="■"/>
              <a:defRPr/>
            </a:lvl3pPr>
            <a:lvl4pPr marL="1828800" lvl="3" indent="-308610" algn="l" rtl="0">
              <a:lnSpc>
                <a:spcPct val="100000"/>
              </a:lnSpc>
              <a:spcBef>
                <a:spcPts val="360"/>
              </a:spcBef>
              <a:spcAft>
                <a:spcPts val="0"/>
              </a:spcAft>
              <a:buSzPts val="1260"/>
              <a:buChar char="❑"/>
              <a:defRPr/>
            </a:lvl4pPr>
            <a:lvl5pPr marL="2286000" lvl="4" indent="-314325" algn="l" rtl="0">
              <a:lnSpc>
                <a:spcPct val="100000"/>
              </a:lnSpc>
              <a:spcBef>
                <a:spcPts val="360"/>
              </a:spcBef>
              <a:spcAft>
                <a:spcPts val="0"/>
              </a:spcAft>
              <a:buSzPts val="1350"/>
              <a:buChar char="▪"/>
              <a:defRPr/>
            </a:lvl5pPr>
            <a:lvl6pPr marL="2743200" lvl="5" indent="-314325" algn="l" rtl="0">
              <a:lnSpc>
                <a:spcPct val="100000"/>
              </a:lnSpc>
              <a:spcBef>
                <a:spcPts val="360"/>
              </a:spcBef>
              <a:spcAft>
                <a:spcPts val="0"/>
              </a:spcAft>
              <a:buSzPts val="1350"/>
              <a:buChar char="▪"/>
              <a:defRPr/>
            </a:lvl6pPr>
            <a:lvl7pPr marL="3200400" lvl="6" indent="-314325" algn="l" rtl="0">
              <a:lnSpc>
                <a:spcPct val="100000"/>
              </a:lnSpc>
              <a:spcBef>
                <a:spcPts val="360"/>
              </a:spcBef>
              <a:spcAft>
                <a:spcPts val="0"/>
              </a:spcAft>
              <a:buSzPts val="1350"/>
              <a:buChar char="▪"/>
              <a:defRPr/>
            </a:lvl7pPr>
            <a:lvl8pPr marL="3657600" lvl="7" indent="-314325" algn="l" rtl="0">
              <a:lnSpc>
                <a:spcPct val="100000"/>
              </a:lnSpc>
              <a:spcBef>
                <a:spcPts val="360"/>
              </a:spcBef>
              <a:spcAft>
                <a:spcPts val="0"/>
              </a:spcAft>
              <a:buSzPts val="1350"/>
              <a:buChar char="▪"/>
              <a:defRPr/>
            </a:lvl8pPr>
            <a:lvl9pPr marL="4114800" lvl="8" indent="-314325" algn="l" rtl="0">
              <a:lnSpc>
                <a:spcPct val="100000"/>
              </a:lnSpc>
              <a:spcBef>
                <a:spcPts val="360"/>
              </a:spcBef>
              <a:spcAft>
                <a:spcPts val="0"/>
              </a:spcAft>
              <a:buSzPts val="1350"/>
              <a:buChar char="▪"/>
              <a:defRPr/>
            </a:lvl9pPr>
          </a:lstStyle>
          <a:p>
            <a:endParaRPr/>
          </a:p>
        </p:txBody>
      </p:sp>
      <p:sp>
        <p:nvSpPr>
          <p:cNvPr id="123" name="Google Shape;123;p15"/>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24" name="Google Shape;124;p1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25" name="Google Shape;125;p15"/>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126" name="Google Shape;126;p15"/>
          <p:cNvGrpSpPr/>
          <p:nvPr/>
        </p:nvGrpSpPr>
        <p:grpSpPr>
          <a:xfrm>
            <a:off x="250825" y="6199187"/>
            <a:ext cx="6128146" cy="494109"/>
            <a:chOff x="250825" y="6199187"/>
            <a:chExt cx="8170862" cy="658812"/>
          </a:xfrm>
        </p:grpSpPr>
        <p:pic>
          <p:nvPicPr>
            <p:cNvPr id="127" name="Google Shape;127;p15"/>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128" name="Google Shape;128;p15"/>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區段標題" type="secHead">
  <p:cSld name="SECTION_HEADER">
    <p:spTree>
      <p:nvGrpSpPr>
        <p:cNvPr id="1" name="Shape 129"/>
        <p:cNvGrpSpPr/>
        <p:nvPr/>
      </p:nvGrpSpPr>
      <p:grpSpPr>
        <a:xfrm>
          <a:off x="0" y="0"/>
          <a:ext cx="0" cy="0"/>
          <a:chOff x="0" y="0"/>
          <a:chExt cx="0" cy="0"/>
        </a:xfrm>
      </p:grpSpPr>
      <p:sp>
        <p:nvSpPr>
          <p:cNvPr id="130" name="Google Shape;130;p16"/>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4000" b="1" cap="none"/>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31" name="Google Shape;131;p16"/>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00"/>
              </a:spcBef>
              <a:spcAft>
                <a:spcPts val="0"/>
              </a:spcAft>
              <a:buSzPts val="1300"/>
              <a:buNone/>
              <a:defRPr sz="2000"/>
            </a:lvl1pPr>
            <a:lvl2pPr marL="914400" lvl="1" indent="-228600" algn="l" rtl="0">
              <a:lnSpc>
                <a:spcPct val="100000"/>
              </a:lnSpc>
              <a:spcBef>
                <a:spcPts val="360"/>
              </a:spcBef>
              <a:spcAft>
                <a:spcPts val="0"/>
              </a:spcAft>
              <a:buSzPts val="1080"/>
              <a:buNone/>
              <a:defRPr sz="1800"/>
            </a:lvl2pPr>
            <a:lvl3pPr marL="1371600" lvl="2" indent="-228600" algn="l" rtl="0">
              <a:lnSpc>
                <a:spcPct val="100000"/>
              </a:lnSpc>
              <a:spcBef>
                <a:spcPts val="320"/>
              </a:spcBef>
              <a:spcAft>
                <a:spcPts val="0"/>
              </a:spcAft>
              <a:buSzPts val="1040"/>
              <a:buNone/>
              <a:defRPr sz="1600"/>
            </a:lvl3pPr>
            <a:lvl4pPr marL="1828800" lvl="3" indent="-228600" algn="l" rtl="0">
              <a:lnSpc>
                <a:spcPct val="100000"/>
              </a:lnSpc>
              <a:spcBef>
                <a:spcPts val="280"/>
              </a:spcBef>
              <a:spcAft>
                <a:spcPts val="0"/>
              </a:spcAft>
              <a:buSzPts val="980"/>
              <a:buNone/>
              <a:defRPr sz="1400"/>
            </a:lvl4pPr>
            <a:lvl5pPr marL="2286000" lvl="4" indent="-228600" algn="l" rtl="0">
              <a:lnSpc>
                <a:spcPct val="100000"/>
              </a:lnSpc>
              <a:spcBef>
                <a:spcPts val="280"/>
              </a:spcBef>
              <a:spcAft>
                <a:spcPts val="0"/>
              </a:spcAft>
              <a:buSzPts val="1050"/>
              <a:buNone/>
              <a:defRPr sz="1400"/>
            </a:lvl5pPr>
            <a:lvl6pPr marL="2743200" lvl="5" indent="-228600" algn="l" rtl="0">
              <a:lnSpc>
                <a:spcPct val="100000"/>
              </a:lnSpc>
              <a:spcBef>
                <a:spcPts val="280"/>
              </a:spcBef>
              <a:spcAft>
                <a:spcPts val="0"/>
              </a:spcAft>
              <a:buSzPts val="1050"/>
              <a:buNone/>
              <a:defRPr sz="1400"/>
            </a:lvl6pPr>
            <a:lvl7pPr marL="3200400" lvl="6" indent="-228600" algn="l" rtl="0">
              <a:lnSpc>
                <a:spcPct val="100000"/>
              </a:lnSpc>
              <a:spcBef>
                <a:spcPts val="280"/>
              </a:spcBef>
              <a:spcAft>
                <a:spcPts val="0"/>
              </a:spcAft>
              <a:buSzPts val="1050"/>
              <a:buNone/>
              <a:defRPr sz="1400"/>
            </a:lvl7pPr>
            <a:lvl8pPr marL="3657600" lvl="7" indent="-228600" algn="l" rtl="0">
              <a:lnSpc>
                <a:spcPct val="100000"/>
              </a:lnSpc>
              <a:spcBef>
                <a:spcPts val="280"/>
              </a:spcBef>
              <a:spcAft>
                <a:spcPts val="0"/>
              </a:spcAft>
              <a:buSzPts val="1050"/>
              <a:buNone/>
              <a:defRPr sz="1400"/>
            </a:lvl8pPr>
            <a:lvl9pPr marL="4114800" lvl="8" indent="-228600" algn="l" rtl="0">
              <a:lnSpc>
                <a:spcPct val="100000"/>
              </a:lnSpc>
              <a:spcBef>
                <a:spcPts val="280"/>
              </a:spcBef>
              <a:spcAft>
                <a:spcPts val="0"/>
              </a:spcAft>
              <a:buSzPts val="1050"/>
              <a:buNone/>
              <a:defRPr sz="1400"/>
            </a:lvl9pPr>
          </a:lstStyle>
          <a:p>
            <a:endParaRPr/>
          </a:p>
        </p:txBody>
      </p:sp>
      <p:sp>
        <p:nvSpPr>
          <p:cNvPr id="132" name="Google Shape;132;p16"/>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33" name="Google Shape;133;p16"/>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34" name="Google Shape;134;p16"/>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135" name="Google Shape;135;p16"/>
          <p:cNvGrpSpPr/>
          <p:nvPr/>
        </p:nvGrpSpPr>
        <p:grpSpPr>
          <a:xfrm>
            <a:off x="250825" y="6199187"/>
            <a:ext cx="6128146" cy="494109"/>
            <a:chOff x="250825" y="6199187"/>
            <a:chExt cx="8170862" cy="658812"/>
          </a:xfrm>
        </p:grpSpPr>
        <p:pic>
          <p:nvPicPr>
            <p:cNvPr id="136" name="Google Shape;136;p16"/>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137" name="Google Shape;137;p16"/>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含標題的內容" type="objTx">
  <p:cSld name="OBJECT_WITH_CAPTION_TEXT">
    <p:spTree>
      <p:nvGrpSpPr>
        <p:cNvPr id="1" name="Shape 138"/>
        <p:cNvGrpSpPr/>
        <p:nvPr/>
      </p:nvGrpSpPr>
      <p:grpSpPr>
        <a:xfrm>
          <a:off x="0" y="0"/>
          <a:ext cx="0" cy="0"/>
          <a:chOff x="0" y="0"/>
          <a:chExt cx="0" cy="0"/>
        </a:xfrm>
      </p:grpSpPr>
      <p:sp>
        <p:nvSpPr>
          <p:cNvPr id="139" name="Google Shape;139;p17"/>
          <p:cNvSpPr txBox="1">
            <a:spLocks noGrp="1"/>
          </p:cNvSpPr>
          <p:nvPr>
            <p:ph type="title"/>
          </p:nvPr>
        </p:nvSpPr>
        <p:spPr>
          <a:xfrm>
            <a:off x="457200" y="273050"/>
            <a:ext cx="3008400" cy="11619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SzPts val="1400"/>
              <a:buNone/>
              <a:defRPr sz="2000" b="1"/>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40" name="Google Shape;140;p17"/>
          <p:cNvSpPr txBox="1">
            <a:spLocks noGrp="1"/>
          </p:cNvSpPr>
          <p:nvPr>
            <p:ph type="body" idx="1"/>
          </p:nvPr>
        </p:nvSpPr>
        <p:spPr>
          <a:xfrm>
            <a:off x="3575050" y="273050"/>
            <a:ext cx="5111700" cy="5852700"/>
          </a:xfrm>
          <a:prstGeom prst="rect">
            <a:avLst/>
          </a:prstGeom>
          <a:noFill/>
          <a:ln>
            <a:noFill/>
          </a:ln>
        </p:spPr>
        <p:txBody>
          <a:bodyPr spcFirstLastPara="1" wrap="square" lIns="91425" tIns="45700" rIns="91425" bIns="45700" anchor="t" anchorCtr="0">
            <a:noAutofit/>
          </a:bodyPr>
          <a:lstStyle>
            <a:lvl1pPr marL="457200" lvl="0" indent="-360680" algn="l" rtl="0">
              <a:lnSpc>
                <a:spcPct val="100000"/>
              </a:lnSpc>
              <a:spcBef>
                <a:spcPts val="640"/>
              </a:spcBef>
              <a:spcAft>
                <a:spcPts val="0"/>
              </a:spcAft>
              <a:buSzPts val="2080"/>
              <a:buChar char="■"/>
              <a:defRPr sz="3200"/>
            </a:lvl1pPr>
            <a:lvl2pPr marL="914400" lvl="1" indent="-335280" algn="l" rtl="0">
              <a:lnSpc>
                <a:spcPct val="100000"/>
              </a:lnSpc>
              <a:spcBef>
                <a:spcPts val="560"/>
              </a:spcBef>
              <a:spcAft>
                <a:spcPts val="0"/>
              </a:spcAft>
              <a:buSzPts val="1680"/>
              <a:buChar char="❑"/>
              <a:defRPr sz="2800"/>
            </a:lvl2pPr>
            <a:lvl3pPr marL="1371600" lvl="2" indent="-327660" algn="l" rtl="0">
              <a:lnSpc>
                <a:spcPct val="100000"/>
              </a:lnSpc>
              <a:spcBef>
                <a:spcPts val="480"/>
              </a:spcBef>
              <a:spcAft>
                <a:spcPts val="0"/>
              </a:spcAft>
              <a:buSzPts val="1560"/>
              <a:buChar char="■"/>
              <a:defRPr sz="2400"/>
            </a:lvl3pPr>
            <a:lvl4pPr marL="1828800" lvl="3" indent="-317500" algn="l" rtl="0">
              <a:lnSpc>
                <a:spcPct val="100000"/>
              </a:lnSpc>
              <a:spcBef>
                <a:spcPts val="400"/>
              </a:spcBef>
              <a:spcAft>
                <a:spcPts val="0"/>
              </a:spcAft>
              <a:buSzPts val="1400"/>
              <a:buChar char="❑"/>
              <a:defRPr sz="2000"/>
            </a:lvl4pPr>
            <a:lvl5pPr marL="2286000" lvl="4" indent="-323850" algn="l" rtl="0">
              <a:lnSpc>
                <a:spcPct val="100000"/>
              </a:lnSpc>
              <a:spcBef>
                <a:spcPts val="400"/>
              </a:spcBef>
              <a:spcAft>
                <a:spcPts val="0"/>
              </a:spcAft>
              <a:buSzPts val="1500"/>
              <a:buChar char="▪"/>
              <a:defRPr sz="2000"/>
            </a:lvl5pPr>
            <a:lvl6pPr marL="2743200" lvl="5" indent="-323850" algn="l" rtl="0">
              <a:lnSpc>
                <a:spcPct val="100000"/>
              </a:lnSpc>
              <a:spcBef>
                <a:spcPts val="400"/>
              </a:spcBef>
              <a:spcAft>
                <a:spcPts val="0"/>
              </a:spcAft>
              <a:buSzPts val="1500"/>
              <a:buChar char="▪"/>
              <a:defRPr sz="2000"/>
            </a:lvl6pPr>
            <a:lvl7pPr marL="3200400" lvl="6" indent="-323850" algn="l" rtl="0">
              <a:lnSpc>
                <a:spcPct val="100000"/>
              </a:lnSpc>
              <a:spcBef>
                <a:spcPts val="400"/>
              </a:spcBef>
              <a:spcAft>
                <a:spcPts val="0"/>
              </a:spcAft>
              <a:buSzPts val="1500"/>
              <a:buChar char="▪"/>
              <a:defRPr sz="2000"/>
            </a:lvl7pPr>
            <a:lvl8pPr marL="3657600" lvl="7" indent="-323850" algn="l" rtl="0">
              <a:lnSpc>
                <a:spcPct val="100000"/>
              </a:lnSpc>
              <a:spcBef>
                <a:spcPts val="400"/>
              </a:spcBef>
              <a:spcAft>
                <a:spcPts val="0"/>
              </a:spcAft>
              <a:buSzPts val="1500"/>
              <a:buChar char="▪"/>
              <a:defRPr sz="2000"/>
            </a:lvl8pPr>
            <a:lvl9pPr marL="4114800" lvl="8" indent="-323850" algn="l" rtl="0">
              <a:lnSpc>
                <a:spcPct val="100000"/>
              </a:lnSpc>
              <a:spcBef>
                <a:spcPts val="400"/>
              </a:spcBef>
              <a:spcAft>
                <a:spcPts val="0"/>
              </a:spcAft>
              <a:buSzPts val="1500"/>
              <a:buChar char="▪"/>
              <a:defRPr sz="2000"/>
            </a:lvl9pPr>
          </a:lstStyle>
          <a:p>
            <a:endParaRPr/>
          </a:p>
        </p:txBody>
      </p:sp>
      <p:sp>
        <p:nvSpPr>
          <p:cNvPr id="141" name="Google Shape;141;p17"/>
          <p:cNvSpPr txBox="1">
            <a:spLocks noGrp="1"/>
          </p:cNvSpPr>
          <p:nvPr>
            <p:ph type="body" idx="2"/>
          </p:nvPr>
        </p:nvSpPr>
        <p:spPr>
          <a:xfrm>
            <a:off x="457200" y="1435100"/>
            <a:ext cx="3008400" cy="4691100"/>
          </a:xfrm>
          <a:prstGeom prst="rect">
            <a:avLst/>
          </a:prstGeom>
          <a:noFill/>
          <a:ln>
            <a:noFill/>
          </a:ln>
        </p:spPr>
        <p:txBody>
          <a:bodyPr spcFirstLastPara="1" wrap="square" lIns="91425" tIns="45700" rIns="91425" bIns="45700" anchor="t" anchorCtr="0">
            <a:noAutofit/>
          </a:bodyPr>
          <a:lstStyle>
            <a:lvl1pPr marL="457200" lvl="0" indent="-228600" algn="l" rtl="0">
              <a:lnSpc>
                <a:spcPct val="100000"/>
              </a:lnSpc>
              <a:spcBef>
                <a:spcPts val="280"/>
              </a:spcBef>
              <a:spcAft>
                <a:spcPts val="0"/>
              </a:spcAft>
              <a:buSzPts val="910"/>
              <a:buNone/>
              <a:defRPr sz="1400"/>
            </a:lvl1pPr>
            <a:lvl2pPr marL="914400" lvl="1" indent="-228600" algn="l" rtl="0">
              <a:lnSpc>
                <a:spcPct val="100000"/>
              </a:lnSpc>
              <a:spcBef>
                <a:spcPts val="240"/>
              </a:spcBef>
              <a:spcAft>
                <a:spcPts val="0"/>
              </a:spcAft>
              <a:buSzPts val="720"/>
              <a:buNone/>
              <a:defRPr sz="1200"/>
            </a:lvl2pPr>
            <a:lvl3pPr marL="1371600" lvl="2" indent="-228600" algn="l" rtl="0">
              <a:lnSpc>
                <a:spcPct val="100000"/>
              </a:lnSpc>
              <a:spcBef>
                <a:spcPts val="200"/>
              </a:spcBef>
              <a:spcAft>
                <a:spcPts val="0"/>
              </a:spcAft>
              <a:buSzPts val="650"/>
              <a:buNone/>
              <a:defRPr sz="1000"/>
            </a:lvl3pPr>
            <a:lvl4pPr marL="1828800" lvl="3" indent="-228600" algn="l" rtl="0">
              <a:lnSpc>
                <a:spcPct val="100000"/>
              </a:lnSpc>
              <a:spcBef>
                <a:spcPts val="180"/>
              </a:spcBef>
              <a:spcAft>
                <a:spcPts val="0"/>
              </a:spcAft>
              <a:buSzPts val="630"/>
              <a:buNone/>
              <a:defRPr sz="900"/>
            </a:lvl4pPr>
            <a:lvl5pPr marL="2286000" lvl="4" indent="-228600" algn="l" rtl="0">
              <a:lnSpc>
                <a:spcPct val="100000"/>
              </a:lnSpc>
              <a:spcBef>
                <a:spcPts val="180"/>
              </a:spcBef>
              <a:spcAft>
                <a:spcPts val="0"/>
              </a:spcAft>
              <a:buSzPts val="675"/>
              <a:buNone/>
              <a:defRPr sz="900"/>
            </a:lvl5pPr>
            <a:lvl6pPr marL="2743200" lvl="5" indent="-228600" algn="l" rtl="0">
              <a:lnSpc>
                <a:spcPct val="100000"/>
              </a:lnSpc>
              <a:spcBef>
                <a:spcPts val="180"/>
              </a:spcBef>
              <a:spcAft>
                <a:spcPts val="0"/>
              </a:spcAft>
              <a:buSzPts val="675"/>
              <a:buNone/>
              <a:defRPr sz="900"/>
            </a:lvl6pPr>
            <a:lvl7pPr marL="3200400" lvl="6" indent="-228600" algn="l" rtl="0">
              <a:lnSpc>
                <a:spcPct val="100000"/>
              </a:lnSpc>
              <a:spcBef>
                <a:spcPts val="180"/>
              </a:spcBef>
              <a:spcAft>
                <a:spcPts val="0"/>
              </a:spcAft>
              <a:buSzPts val="675"/>
              <a:buNone/>
              <a:defRPr sz="900"/>
            </a:lvl7pPr>
            <a:lvl8pPr marL="3657600" lvl="7" indent="-228600" algn="l" rtl="0">
              <a:lnSpc>
                <a:spcPct val="100000"/>
              </a:lnSpc>
              <a:spcBef>
                <a:spcPts val="180"/>
              </a:spcBef>
              <a:spcAft>
                <a:spcPts val="0"/>
              </a:spcAft>
              <a:buSzPts val="675"/>
              <a:buNone/>
              <a:defRPr sz="900"/>
            </a:lvl8pPr>
            <a:lvl9pPr marL="4114800" lvl="8" indent="-228600" algn="l" rtl="0">
              <a:lnSpc>
                <a:spcPct val="100000"/>
              </a:lnSpc>
              <a:spcBef>
                <a:spcPts val="180"/>
              </a:spcBef>
              <a:spcAft>
                <a:spcPts val="0"/>
              </a:spcAft>
              <a:buSzPts val="675"/>
              <a:buNone/>
              <a:defRPr sz="900"/>
            </a:lvl9pPr>
          </a:lstStyle>
          <a:p>
            <a:endParaRPr/>
          </a:p>
        </p:txBody>
      </p:sp>
      <p:sp>
        <p:nvSpPr>
          <p:cNvPr id="142" name="Google Shape;142;p17"/>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43" name="Google Shape;143;p17"/>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44" name="Google Shape;144;p17"/>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145" name="Google Shape;145;p17"/>
          <p:cNvGrpSpPr/>
          <p:nvPr/>
        </p:nvGrpSpPr>
        <p:grpSpPr>
          <a:xfrm>
            <a:off x="250825" y="6199187"/>
            <a:ext cx="6128146" cy="494109"/>
            <a:chOff x="250825" y="6199187"/>
            <a:chExt cx="8170862" cy="658812"/>
          </a:xfrm>
        </p:grpSpPr>
        <p:pic>
          <p:nvPicPr>
            <p:cNvPr id="146" name="Google Shape;146;p17"/>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147" name="Google Shape;147;p17"/>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比對" type="twoTxTwoObj">
  <p:cSld name="TWO_OBJECTS_WITH_TEXT">
    <p:spTree>
      <p:nvGrpSpPr>
        <p:cNvPr id="1" name="Shape 148"/>
        <p:cNvGrpSpPr/>
        <p:nvPr/>
      </p:nvGrpSpPr>
      <p:grpSpPr>
        <a:xfrm>
          <a:off x="0" y="0"/>
          <a:ext cx="0" cy="0"/>
          <a:chOff x="0" y="0"/>
          <a:chExt cx="0" cy="0"/>
        </a:xfrm>
      </p:grpSpPr>
      <p:sp>
        <p:nvSpPr>
          <p:cNvPr id="149" name="Google Shape;149;p18"/>
          <p:cNvSpPr txBox="1">
            <a:spLocks noGrp="1"/>
          </p:cNvSpPr>
          <p:nvPr>
            <p:ph type="title"/>
          </p:nvPr>
        </p:nvSpPr>
        <p:spPr>
          <a:xfrm>
            <a:off x="457200" y="274638"/>
            <a:ext cx="8229600" cy="11433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50" name="Google Shape;150;p18"/>
          <p:cNvSpPr txBox="1">
            <a:spLocks noGrp="1"/>
          </p:cNvSpPr>
          <p:nvPr>
            <p:ph type="body" idx="1"/>
          </p:nvPr>
        </p:nvSpPr>
        <p:spPr>
          <a:xfrm>
            <a:off x="457200" y="1535113"/>
            <a:ext cx="4040100" cy="6399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80"/>
              </a:spcBef>
              <a:spcAft>
                <a:spcPts val="0"/>
              </a:spcAft>
              <a:buSzPts val="1560"/>
              <a:buNone/>
              <a:defRPr sz="2400" b="1"/>
            </a:lvl1pPr>
            <a:lvl2pPr marL="914400" lvl="1" indent="-228600" algn="l" rtl="0">
              <a:lnSpc>
                <a:spcPct val="100000"/>
              </a:lnSpc>
              <a:spcBef>
                <a:spcPts val="400"/>
              </a:spcBef>
              <a:spcAft>
                <a:spcPts val="0"/>
              </a:spcAft>
              <a:buSzPts val="1200"/>
              <a:buNone/>
              <a:defRPr sz="2000" b="1"/>
            </a:lvl2pPr>
            <a:lvl3pPr marL="1371600" lvl="2" indent="-228600" algn="l" rtl="0">
              <a:lnSpc>
                <a:spcPct val="100000"/>
              </a:lnSpc>
              <a:spcBef>
                <a:spcPts val="360"/>
              </a:spcBef>
              <a:spcAft>
                <a:spcPts val="0"/>
              </a:spcAft>
              <a:buSzPts val="1170"/>
              <a:buNone/>
              <a:defRPr sz="1800" b="1"/>
            </a:lvl3pPr>
            <a:lvl4pPr marL="1828800" lvl="3" indent="-228600" algn="l" rtl="0">
              <a:lnSpc>
                <a:spcPct val="100000"/>
              </a:lnSpc>
              <a:spcBef>
                <a:spcPts val="320"/>
              </a:spcBef>
              <a:spcAft>
                <a:spcPts val="0"/>
              </a:spcAft>
              <a:buSzPts val="1120"/>
              <a:buNone/>
              <a:defRPr sz="1600" b="1"/>
            </a:lvl4pPr>
            <a:lvl5pPr marL="2286000" lvl="4" indent="-228600" algn="l" rtl="0">
              <a:lnSpc>
                <a:spcPct val="100000"/>
              </a:lnSpc>
              <a:spcBef>
                <a:spcPts val="320"/>
              </a:spcBef>
              <a:spcAft>
                <a:spcPts val="0"/>
              </a:spcAft>
              <a:buSzPts val="1200"/>
              <a:buNone/>
              <a:defRPr sz="1600" b="1"/>
            </a:lvl5pPr>
            <a:lvl6pPr marL="2743200" lvl="5" indent="-228600" algn="l" rtl="0">
              <a:lnSpc>
                <a:spcPct val="100000"/>
              </a:lnSpc>
              <a:spcBef>
                <a:spcPts val="320"/>
              </a:spcBef>
              <a:spcAft>
                <a:spcPts val="0"/>
              </a:spcAft>
              <a:buSzPts val="1200"/>
              <a:buNone/>
              <a:defRPr sz="1600" b="1"/>
            </a:lvl6pPr>
            <a:lvl7pPr marL="3200400" lvl="6" indent="-228600" algn="l" rtl="0">
              <a:lnSpc>
                <a:spcPct val="100000"/>
              </a:lnSpc>
              <a:spcBef>
                <a:spcPts val="320"/>
              </a:spcBef>
              <a:spcAft>
                <a:spcPts val="0"/>
              </a:spcAft>
              <a:buSzPts val="1200"/>
              <a:buNone/>
              <a:defRPr sz="1600" b="1"/>
            </a:lvl7pPr>
            <a:lvl8pPr marL="3657600" lvl="7" indent="-228600" algn="l" rtl="0">
              <a:lnSpc>
                <a:spcPct val="100000"/>
              </a:lnSpc>
              <a:spcBef>
                <a:spcPts val="320"/>
              </a:spcBef>
              <a:spcAft>
                <a:spcPts val="0"/>
              </a:spcAft>
              <a:buSzPts val="1200"/>
              <a:buNone/>
              <a:defRPr sz="1600" b="1"/>
            </a:lvl8pPr>
            <a:lvl9pPr marL="4114800" lvl="8" indent="-228600" algn="l" rtl="0">
              <a:lnSpc>
                <a:spcPct val="100000"/>
              </a:lnSpc>
              <a:spcBef>
                <a:spcPts val="320"/>
              </a:spcBef>
              <a:spcAft>
                <a:spcPts val="0"/>
              </a:spcAft>
              <a:buSzPts val="1200"/>
              <a:buNone/>
              <a:defRPr sz="1600" b="1"/>
            </a:lvl9pPr>
          </a:lstStyle>
          <a:p>
            <a:endParaRPr/>
          </a:p>
        </p:txBody>
      </p:sp>
      <p:sp>
        <p:nvSpPr>
          <p:cNvPr id="151" name="Google Shape;151;p18"/>
          <p:cNvSpPr txBox="1">
            <a:spLocks noGrp="1"/>
          </p:cNvSpPr>
          <p:nvPr>
            <p:ph type="body" idx="2"/>
          </p:nvPr>
        </p:nvSpPr>
        <p:spPr>
          <a:xfrm>
            <a:off x="457200" y="2174875"/>
            <a:ext cx="4040100" cy="3951300"/>
          </a:xfrm>
          <a:prstGeom prst="rect">
            <a:avLst/>
          </a:prstGeom>
          <a:noFill/>
          <a:ln>
            <a:noFill/>
          </a:ln>
        </p:spPr>
        <p:txBody>
          <a:bodyPr spcFirstLastPara="1" wrap="square" lIns="91425" tIns="45700" rIns="91425" bIns="45700" anchor="t" anchorCtr="0">
            <a:noAutofit/>
          </a:bodyPr>
          <a:lstStyle>
            <a:lvl1pPr marL="457200" lvl="0" indent="-327660" algn="l" rtl="0">
              <a:lnSpc>
                <a:spcPct val="100000"/>
              </a:lnSpc>
              <a:spcBef>
                <a:spcPts val="480"/>
              </a:spcBef>
              <a:spcAft>
                <a:spcPts val="0"/>
              </a:spcAft>
              <a:buSzPts val="1560"/>
              <a:buChar char="■"/>
              <a:defRPr sz="2400"/>
            </a:lvl1pPr>
            <a:lvl2pPr marL="914400" lvl="1" indent="-304800" algn="l" rtl="0">
              <a:lnSpc>
                <a:spcPct val="100000"/>
              </a:lnSpc>
              <a:spcBef>
                <a:spcPts val="400"/>
              </a:spcBef>
              <a:spcAft>
                <a:spcPts val="0"/>
              </a:spcAft>
              <a:buSzPts val="1200"/>
              <a:buChar char="❑"/>
              <a:defRPr sz="2000"/>
            </a:lvl2pPr>
            <a:lvl3pPr marL="1371600" lvl="2" indent="-302894" algn="l" rtl="0">
              <a:lnSpc>
                <a:spcPct val="100000"/>
              </a:lnSpc>
              <a:spcBef>
                <a:spcPts val="360"/>
              </a:spcBef>
              <a:spcAft>
                <a:spcPts val="0"/>
              </a:spcAft>
              <a:buSzPts val="1170"/>
              <a:buChar char="■"/>
              <a:defRPr sz="1800"/>
            </a:lvl3pPr>
            <a:lvl4pPr marL="1828800" lvl="3" indent="-299719" algn="l" rtl="0">
              <a:lnSpc>
                <a:spcPct val="100000"/>
              </a:lnSpc>
              <a:spcBef>
                <a:spcPts val="320"/>
              </a:spcBef>
              <a:spcAft>
                <a:spcPts val="0"/>
              </a:spcAft>
              <a:buSzPts val="1120"/>
              <a:buChar char="❑"/>
              <a:defRPr sz="1600"/>
            </a:lvl4pPr>
            <a:lvl5pPr marL="2286000" lvl="4" indent="-304800" algn="l" rtl="0">
              <a:lnSpc>
                <a:spcPct val="100000"/>
              </a:lnSpc>
              <a:spcBef>
                <a:spcPts val="320"/>
              </a:spcBef>
              <a:spcAft>
                <a:spcPts val="0"/>
              </a:spcAft>
              <a:buSzPts val="1200"/>
              <a:buChar char="▪"/>
              <a:defRPr sz="1600"/>
            </a:lvl5pPr>
            <a:lvl6pPr marL="2743200" lvl="5" indent="-304800" algn="l" rtl="0">
              <a:lnSpc>
                <a:spcPct val="100000"/>
              </a:lnSpc>
              <a:spcBef>
                <a:spcPts val="320"/>
              </a:spcBef>
              <a:spcAft>
                <a:spcPts val="0"/>
              </a:spcAft>
              <a:buSzPts val="1200"/>
              <a:buChar char="▪"/>
              <a:defRPr sz="1600"/>
            </a:lvl6pPr>
            <a:lvl7pPr marL="3200400" lvl="6" indent="-304800" algn="l" rtl="0">
              <a:lnSpc>
                <a:spcPct val="100000"/>
              </a:lnSpc>
              <a:spcBef>
                <a:spcPts val="320"/>
              </a:spcBef>
              <a:spcAft>
                <a:spcPts val="0"/>
              </a:spcAft>
              <a:buSzPts val="1200"/>
              <a:buChar char="▪"/>
              <a:defRPr sz="1600"/>
            </a:lvl7pPr>
            <a:lvl8pPr marL="3657600" lvl="7" indent="-304800" algn="l" rtl="0">
              <a:lnSpc>
                <a:spcPct val="100000"/>
              </a:lnSpc>
              <a:spcBef>
                <a:spcPts val="320"/>
              </a:spcBef>
              <a:spcAft>
                <a:spcPts val="0"/>
              </a:spcAft>
              <a:buSzPts val="1200"/>
              <a:buChar char="▪"/>
              <a:defRPr sz="1600"/>
            </a:lvl8pPr>
            <a:lvl9pPr marL="4114800" lvl="8" indent="-304800" algn="l" rtl="0">
              <a:lnSpc>
                <a:spcPct val="100000"/>
              </a:lnSpc>
              <a:spcBef>
                <a:spcPts val="320"/>
              </a:spcBef>
              <a:spcAft>
                <a:spcPts val="0"/>
              </a:spcAft>
              <a:buSzPts val="1200"/>
              <a:buChar char="▪"/>
              <a:defRPr sz="1600"/>
            </a:lvl9pPr>
          </a:lstStyle>
          <a:p>
            <a:endParaRPr/>
          </a:p>
        </p:txBody>
      </p:sp>
      <p:sp>
        <p:nvSpPr>
          <p:cNvPr id="152" name="Google Shape;152;p18"/>
          <p:cNvSpPr txBox="1">
            <a:spLocks noGrp="1"/>
          </p:cNvSpPr>
          <p:nvPr>
            <p:ph type="body" idx="3"/>
          </p:nvPr>
        </p:nvSpPr>
        <p:spPr>
          <a:xfrm>
            <a:off x="4645025" y="1535113"/>
            <a:ext cx="4041900" cy="6399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80"/>
              </a:spcBef>
              <a:spcAft>
                <a:spcPts val="0"/>
              </a:spcAft>
              <a:buSzPts val="1560"/>
              <a:buNone/>
              <a:defRPr sz="2400" b="1"/>
            </a:lvl1pPr>
            <a:lvl2pPr marL="914400" lvl="1" indent="-228600" algn="l" rtl="0">
              <a:lnSpc>
                <a:spcPct val="100000"/>
              </a:lnSpc>
              <a:spcBef>
                <a:spcPts val="400"/>
              </a:spcBef>
              <a:spcAft>
                <a:spcPts val="0"/>
              </a:spcAft>
              <a:buSzPts val="1200"/>
              <a:buNone/>
              <a:defRPr sz="2000" b="1"/>
            </a:lvl2pPr>
            <a:lvl3pPr marL="1371600" lvl="2" indent="-228600" algn="l" rtl="0">
              <a:lnSpc>
                <a:spcPct val="100000"/>
              </a:lnSpc>
              <a:spcBef>
                <a:spcPts val="360"/>
              </a:spcBef>
              <a:spcAft>
                <a:spcPts val="0"/>
              </a:spcAft>
              <a:buSzPts val="1170"/>
              <a:buNone/>
              <a:defRPr sz="1800" b="1"/>
            </a:lvl3pPr>
            <a:lvl4pPr marL="1828800" lvl="3" indent="-228600" algn="l" rtl="0">
              <a:lnSpc>
                <a:spcPct val="100000"/>
              </a:lnSpc>
              <a:spcBef>
                <a:spcPts val="320"/>
              </a:spcBef>
              <a:spcAft>
                <a:spcPts val="0"/>
              </a:spcAft>
              <a:buSzPts val="1120"/>
              <a:buNone/>
              <a:defRPr sz="1600" b="1"/>
            </a:lvl4pPr>
            <a:lvl5pPr marL="2286000" lvl="4" indent="-228600" algn="l" rtl="0">
              <a:lnSpc>
                <a:spcPct val="100000"/>
              </a:lnSpc>
              <a:spcBef>
                <a:spcPts val="320"/>
              </a:spcBef>
              <a:spcAft>
                <a:spcPts val="0"/>
              </a:spcAft>
              <a:buSzPts val="1200"/>
              <a:buNone/>
              <a:defRPr sz="1600" b="1"/>
            </a:lvl5pPr>
            <a:lvl6pPr marL="2743200" lvl="5" indent="-228600" algn="l" rtl="0">
              <a:lnSpc>
                <a:spcPct val="100000"/>
              </a:lnSpc>
              <a:spcBef>
                <a:spcPts val="320"/>
              </a:spcBef>
              <a:spcAft>
                <a:spcPts val="0"/>
              </a:spcAft>
              <a:buSzPts val="1200"/>
              <a:buNone/>
              <a:defRPr sz="1600" b="1"/>
            </a:lvl6pPr>
            <a:lvl7pPr marL="3200400" lvl="6" indent="-228600" algn="l" rtl="0">
              <a:lnSpc>
                <a:spcPct val="100000"/>
              </a:lnSpc>
              <a:spcBef>
                <a:spcPts val="320"/>
              </a:spcBef>
              <a:spcAft>
                <a:spcPts val="0"/>
              </a:spcAft>
              <a:buSzPts val="1200"/>
              <a:buNone/>
              <a:defRPr sz="1600" b="1"/>
            </a:lvl7pPr>
            <a:lvl8pPr marL="3657600" lvl="7" indent="-228600" algn="l" rtl="0">
              <a:lnSpc>
                <a:spcPct val="100000"/>
              </a:lnSpc>
              <a:spcBef>
                <a:spcPts val="320"/>
              </a:spcBef>
              <a:spcAft>
                <a:spcPts val="0"/>
              </a:spcAft>
              <a:buSzPts val="1200"/>
              <a:buNone/>
              <a:defRPr sz="1600" b="1"/>
            </a:lvl8pPr>
            <a:lvl9pPr marL="4114800" lvl="8" indent="-228600" algn="l" rtl="0">
              <a:lnSpc>
                <a:spcPct val="100000"/>
              </a:lnSpc>
              <a:spcBef>
                <a:spcPts val="320"/>
              </a:spcBef>
              <a:spcAft>
                <a:spcPts val="0"/>
              </a:spcAft>
              <a:buSzPts val="1200"/>
              <a:buNone/>
              <a:defRPr sz="1600" b="1"/>
            </a:lvl9pPr>
          </a:lstStyle>
          <a:p>
            <a:endParaRPr/>
          </a:p>
        </p:txBody>
      </p:sp>
      <p:sp>
        <p:nvSpPr>
          <p:cNvPr id="153" name="Google Shape;153;p18"/>
          <p:cNvSpPr txBox="1">
            <a:spLocks noGrp="1"/>
          </p:cNvSpPr>
          <p:nvPr>
            <p:ph type="body" idx="4"/>
          </p:nvPr>
        </p:nvSpPr>
        <p:spPr>
          <a:xfrm>
            <a:off x="4645025" y="2174875"/>
            <a:ext cx="4041900" cy="3951300"/>
          </a:xfrm>
          <a:prstGeom prst="rect">
            <a:avLst/>
          </a:prstGeom>
          <a:noFill/>
          <a:ln>
            <a:noFill/>
          </a:ln>
        </p:spPr>
        <p:txBody>
          <a:bodyPr spcFirstLastPara="1" wrap="square" lIns="91425" tIns="45700" rIns="91425" bIns="45700" anchor="t" anchorCtr="0">
            <a:noAutofit/>
          </a:bodyPr>
          <a:lstStyle>
            <a:lvl1pPr marL="457200" lvl="0" indent="-327660" algn="l" rtl="0">
              <a:lnSpc>
                <a:spcPct val="100000"/>
              </a:lnSpc>
              <a:spcBef>
                <a:spcPts val="480"/>
              </a:spcBef>
              <a:spcAft>
                <a:spcPts val="0"/>
              </a:spcAft>
              <a:buSzPts val="1560"/>
              <a:buChar char="■"/>
              <a:defRPr sz="2400"/>
            </a:lvl1pPr>
            <a:lvl2pPr marL="914400" lvl="1" indent="-304800" algn="l" rtl="0">
              <a:lnSpc>
                <a:spcPct val="100000"/>
              </a:lnSpc>
              <a:spcBef>
                <a:spcPts val="400"/>
              </a:spcBef>
              <a:spcAft>
                <a:spcPts val="0"/>
              </a:spcAft>
              <a:buSzPts val="1200"/>
              <a:buChar char="❑"/>
              <a:defRPr sz="2000"/>
            </a:lvl2pPr>
            <a:lvl3pPr marL="1371600" lvl="2" indent="-302894" algn="l" rtl="0">
              <a:lnSpc>
                <a:spcPct val="100000"/>
              </a:lnSpc>
              <a:spcBef>
                <a:spcPts val="360"/>
              </a:spcBef>
              <a:spcAft>
                <a:spcPts val="0"/>
              </a:spcAft>
              <a:buSzPts val="1170"/>
              <a:buChar char="■"/>
              <a:defRPr sz="1800"/>
            </a:lvl3pPr>
            <a:lvl4pPr marL="1828800" lvl="3" indent="-299719" algn="l" rtl="0">
              <a:lnSpc>
                <a:spcPct val="100000"/>
              </a:lnSpc>
              <a:spcBef>
                <a:spcPts val="320"/>
              </a:spcBef>
              <a:spcAft>
                <a:spcPts val="0"/>
              </a:spcAft>
              <a:buSzPts val="1120"/>
              <a:buChar char="❑"/>
              <a:defRPr sz="1600"/>
            </a:lvl4pPr>
            <a:lvl5pPr marL="2286000" lvl="4" indent="-304800" algn="l" rtl="0">
              <a:lnSpc>
                <a:spcPct val="100000"/>
              </a:lnSpc>
              <a:spcBef>
                <a:spcPts val="320"/>
              </a:spcBef>
              <a:spcAft>
                <a:spcPts val="0"/>
              </a:spcAft>
              <a:buSzPts val="1200"/>
              <a:buChar char="▪"/>
              <a:defRPr sz="1600"/>
            </a:lvl5pPr>
            <a:lvl6pPr marL="2743200" lvl="5" indent="-304800" algn="l" rtl="0">
              <a:lnSpc>
                <a:spcPct val="100000"/>
              </a:lnSpc>
              <a:spcBef>
                <a:spcPts val="320"/>
              </a:spcBef>
              <a:spcAft>
                <a:spcPts val="0"/>
              </a:spcAft>
              <a:buSzPts val="1200"/>
              <a:buChar char="▪"/>
              <a:defRPr sz="1600"/>
            </a:lvl6pPr>
            <a:lvl7pPr marL="3200400" lvl="6" indent="-304800" algn="l" rtl="0">
              <a:lnSpc>
                <a:spcPct val="100000"/>
              </a:lnSpc>
              <a:spcBef>
                <a:spcPts val="320"/>
              </a:spcBef>
              <a:spcAft>
                <a:spcPts val="0"/>
              </a:spcAft>
              <a:buSzPts val="1200"/>
              <a:buChar char="▪"/>
              <a:defRPr sz="1600"/>
            </a:lvl7pPr>
            <a:lvl8pPr marL="3657600" lvl="7" indent="-304800" algn="l" rtl="0">
              <a:lnSpc>
                <a:spcPct val="100000"/>
              </a:lnSpc>
              <a:spcBef>
                <a:spcPts val="320"/>
              </a:spcBef>
              <a:spcAft>
                <a:spcPts val="0"/>
              </a:spcAft>
              <a:buSzPts val="1200"/>
              <a:buChar char="▪"/>
              <a:defRPr sz="1600"/>
            </a:lvl8pPr>
            <a:lvl9pPr marL="4114800" lvl="8" indent="-304800" algn="l" rtl="0">
              <a:lnSpc>
                <a:spcPct val="100000"/>
              </a:lnSpc>
              <a:spcBef>
                <a:spcPts val="320"/>
              </a:spcBef>
              <a:spcAft>
                <a:spcPts val="0"/>
              </a:spcAft>
              <a:buSzPts val="1200"/>
              <a:buChar char="▪"/>
              <a:defRPr sz="1600"/>
            </a:lvl9pPr>
          </a:lstStyle>
          <a:p>
            <a:endParaRPr/>
          </a:p>
        </p:txBody>
      </p:sp>
      <p:sp>
        <p:nvSpPr>
          <p:cNvPr id="154" name="Google Shape;154;p18"/>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55" name="Google Shape;155;p18"/>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56" name="Google Shape;156;p18"/>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157" name="Google Shape;157;p18"/>
          <p:cNvGrpSpPr/>
          <p:nvPr/>
        </p:nvGrpSpPr>
        <p:grpSpPr>
          <a:xfrm>
            <a:off x="250825" y="6199187"/>
            <a:ext cx="6128146" cy="494109"/>
            <a:chOff x="250825" y="6199187"/>
            <a:chExt cx="8170862" cy="658812"/>
          </a:xfrm>
        </p:grpSpPr>
        <p:pic>
          <p:nvPicPr>
            <p:cNvPr id="158" name="Google Shape;158;p18"/>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159" name="Google Shape;159;p18"/>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160"/>
        <p:cNvGrpSpPr/>
        <p:nvPr/>
      </p:nvGrpSpPr>
      <p:grpSpPr>
        <a:xfrm>
          <a:off x="0" y="0"/>
          <a:ext cx="0" cy="0"/>
          <a:chOff x="0" y="0"/>
          <a:chExt cx="0" cy="0"/>
        </a:xfrm>
      </p:grpSpPr>
      <p:sp>
        <p:nvSpPr>
          <p:cNvPr id="161" name="Google Shape;161;p19"/>
          <p:cNvSpPr txBox="1">
            <a:spLocks noGrp="1"/>
          </p:cNvSpPr>
          <p:nvPr>
            <p:ph type="ctrTitle"/>
          </p:nvPr>
        </p:nvSpPr>
        <p:spPr>
          <a:xfrm>
            <a:off x="914400" y="1524000"/>
            <a:ext cx="76233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50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162" name="Google Shape;162;p19"/>
          <p:cNvSpPr txBox="1">
            <a:spLocks noGrp="1"/>
          </p:cNvSpPr>
          <p:nvPr>
            <p:ph type="subTitle" idx="1"/>
          </p:nvPr>
        </p:nvSpPr>
        <p:spPr>
          <a:xfrm>
            <a:off x="1981200" y="3962400"/>
            <a:ext cx="65532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560"/>
              </a:spcBef>
              <a:spcAft>
                <a:spcPts val="0"/>
              </a:spcAft>
              <a:buSzPts val="1820"/>
              <a:buFont typeface="Noto Sans Symbols"/>
              <a:buNone/>
              <a:defRPr sz="2800"/>
            </a:lvl1pPr>
            <a:lvl2pPr lvl="1" algn="l" rtl="0">
              <a:lnSpc>
                <a:spcPct val="100000"/>
              </a:lnSpc>
              <a:spcBef>
                <a:spcPts val="360"/>
              </a:spcBef>
              <a:spcAft>
                <a:spcPts val="0"/>
              </a:spcAft>
              <a:buSzPts val="1080"/>
              <a:buChar char="❑"/>
              <a:defRPr/>
            </a:lvl2pPr>
            <a:lvl3pPr lvl="2" algn="l" rtl="0">
              <a:lnSpc>
                <a:spcPct val="100000"/>
              </a:lnSpc>
              <a:spcBef>
                <a:spcPts val="360"/>
              </a:spcBef>
              <a:spcAft>
                <a:spcPts val="0"/>
              </a:spcAft>
              <a:buSzPts val="1170"/>
              <a:buChar char="■"/>
              <a:defRPr/>
            </a:lvl3pPr>
            <a:lvl4pPr lvl="3" algn="l" rtl="0">
              <a:lnSpc>
                <a:spcPct val="100000"/>
              </a:lnSpc>
              <a:spcBef>
                <a:spcPts val="360"/>
              </a:spcBef>
              <a:spcAft>
                <a:spcPts val="0"/>
              </a:spcAft>
              <a:buSzPts val="1260"/>
              <a:buChar char="❑"/>
              <a:defRPr/>
            </a:lvl4pPr>
            <a:lvl5pPr lvl="4" algn="l" rtl="0">
              <a:lnSpc>
                <a:spcPct val="100000"/>
              </a:lnSpc>
              <a:spcBef>
                <a:spcPts val="360"/>
              </a:spcBef>
              <a:spcAft>
                <a:spcPts val="0"/>
              </a:spcAft>
              <a:buSzPts val="1350"/>
              <a:buChar char="▪"/>
              <a:defRPr/>
            </a:lvl5pPr>
            <a:lvl6pPr lvl="5" algn="l" rtl="0">
              <a:lnSpc>
                <a:spcPct val="100000"/>
              </a:lnSpc>
              <a:spcBef>
                <a:spcPts val="360"/>
              </a:spcBef>
              <a:spcAft>
                <a:spcPts val="0"/>
              </a:spcAft>
              <a:buSzPts val="1350"/>
              <a:buChar char="▪"/>
              <a:defRPr/>
            </a:lvl6pPr>
            <a:lvl7pPr lvl="6" algn="l" rtl="0">
              <a:lnSpc>
                <a:spcPct val="100000"/>
              </a:lnSpc>
              <a:spcBef>
                <a:spcPts val="360"/>
              </a:spcBef>
              <a:spcAft>
                <a:spcPts val="0"/>
              </a:spcAft>
              <a:buSzPts val="1350"/>
              <a:buChar char="▪"/>
              <a:defRPr/>
            </a:lvl7pPr>
            <a:lvl8pPr lvl="7" algn="l" rtl="0">
              <a:lnSpc>
                <a:spcPct val="100000"/>
              </a:lnSpc>
              <a:spcBef>
                <a:spcPts val="360"/>
              </a:spcBef>
              <a:spcAft>
                <a:spcPts val="0"/>
              </a:spcAft>
              <a:buSzPts val="1350"/>
              <a:buChar char="▪"/>
              <a:defRPr/>
            </a:lvl8pPr>
            <a:lvl9pPr lvl="8" algn="l" rtl="0">
              <a:lnSpc>
                <a:spcPct val="100000"/>
              </a:lnSpc>
              <a:spcBef>
                <a:spcPts val="360"/>
              </a:spcBef>
              <a:spcAft>
                <a:spcPts val="0"/>
              </a:spcAft>
              <a:buSzPts val="1350"/>
              <a:buChar char="▪"/>
              <a:defRPr/>
            </a:lvl9pPr>
          </a:lstStyle>
          <a:p>
            <a:endParaRPr/>
          </a:p>
        </p:txBody>
      </p:sp>
      <p:sp>
        <p:nvSpPr>
          <p:cNvPr id="163" name="Google Shape;163;p19"/>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64" name="Google Shape;164;p19"/>
          <p:cNvSpPr txBox="1">
            <a:spLocks noGrp="1"/>
          </p:cNvSpPr>
          <p:nvPr>
            <p:ph type="ftr" idx="11"/>
          </p:nvPr>
        </p:nvSpPr>
        <p:spPr>
          <a:xfrm>
            <a:off x="3124200" y="6243637"/>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165" name="Google Shape;165;p19"/>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A70BA8-26B0-474B-B17A-0F592AB872F5}" type="datetimeFigureOut">
              <a:rPr lang="en-US" smtClean="0"/>
              <a:t>2/2/2022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3460066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C0A75FF0-7DD4-49FF-AFB2-3492DBBA0F7C}"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15369357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0A75FF0-7DD4-49FF-AFB2-3492DBBA0F7C}"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106875430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C0A75FF0-7DD4-49FF-AFB2-3492DBBA0F7C}"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713619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標題及物件"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
          <p:cNvSpPr txBox="1">
            <a:spLocks noGrp="1"/>
          </p:cNvSpPr>
          <p:nvPr>
            <p:ph type="body" idx="1"/>
          </p:nvPr>
        </p:nvSpPr>
        <p:spPr>
          <a:xfrm>
            <a:off x="457200" y="1600200"/>
            <a:ext cx="8229600" cy="4530300"/>
          </a:xfrm>
          <a:prstGeom prst="rect">
            <a:avLst/>
          </a:prstGeom>
          <a:noFill/>
          <a:ln>
            <a:noFill/>
          </a:ln>
        </p:spPr>
        <p:txBody>
          <a:bodyPr spcFirstLastPara="1" wrap="square" lIns="91425" tIns="45700" rIns="91425" bIns="45700" anchor="t" anchorCtr="0">
            <a:noAutofit/>
          </a:bodyPr>
          <a:lstStyle>
            <a:lvl1pPr marL="457200" lvl="0" indent="-302895" algn="l">
              <a:lnSpc>
                <a:spcPct val="100000"/>
              </a:lnSpc>
              <a:spcBef>
                <a:spcPts val="360"/>
              </a:spcBef>
              <a:spcAft>
                <a:spcPts val="0"/>
              </a:spcAft>
              <a:buSzPts val="1170"/>
              <a:buChar char="■"/>
              <a:defRPr/>
            </a:lvl1pPr>
            <a:lvl2pPr marL="914400" lvl="1" indent="-297180" algn="l">
              <a:lnSpc>
                <a:spcPct val="100000"/>
              </a:lnSpc>
              <a:spcBef>
                <a:spcPts val="360"/>
              </a:spcBef>
              <a:spcAft>
                <a:spcPts val="0"/>
              </a:spcAft>
              <a:buSzPts val="1080"/>
              <a:buChar char="❑"/>
              <a:defRPr/>
            </a:lvl2pPr>
            <a:lvl3pPr marL="1371600" lvl="2" indent="-302894" algn="l">
              <a:lnSpc>
                <a:spcPct val="100000"/>
              </a:lnSpc>
              <a:spcBef>
                <a:spcPts val="360"/>
              </a:spcBef>
              <a:spcAft>
                <a:spcPts val="0"/>
              </a:spcAft>
              <a:buSzPts val="1170"/>
              <a:buChar char="■"/>
              <a:defRPr/>
            </a:lvl3pPr>
            <a:lvl4pPr marL="1828800" lvl="3" indent="-308610" algn="l">
              <a:lnSpc>
                <a:spcPct val="100000"/>
              </a:lnSpc>
              <a:spcBef>
                <a:spcPts val="360"/>
              </a:spcBef>
              <a:spcAft>
                <a:spcPts val="0"/>
              </a:spcAft>
              <a:buSzPts val="1260"/>
              <a:buChar char="❑"/>
              <a:defRPr/>
            </a:lvl4pPr>
            <a:lvl5pPr marL="2286000" lvl="4" indent="-314325" algn="l">
              <a:lnSpc>
                <a:spcPct val="100000"/>
              </a:lnSpc>
              <a:spcBef>
                <a:spcPts val="360"/>
              </a:spcBef>
              <a:spcAft>
                <a:spcPts val="0"/>
              </a:spcAft>
              <a:buSzPts val="1350"/>
              <a:buChar char="▪"/>
              <a:defRPr/>
            </a:lvl5pPr>
            <a:lvl6pPr marL="2743200" lvl="5" indent="-314325" algn="l">
              <a:lnSpc>
                <a:spcPct val="100000"/>
              </a:lnSpc>
              <a:spcBef>
                <a:spcPts val="360"/>
              </a:spcBef>
              <a:spcAft>
                <a:spcPts val="0"/>
              </a:spcAft>
              <a:buSzPts val="1350"/>
              <a:buChar char="▪"/>
              <a:defRPr/>
            </a:lvl6pPr>
            <a:lvl7pPr marL="3200400" lvl="6" indent="-314325" algn="l">
              <a:lnSpc>
                <a:spcPct val="100000"/>
              </a:lnSpc>
              <a:spcBef>
                <a:spcPts val="360"/>
              </a:spcBef>
              <a:spcAft>
                <a:spcPts val="0"/>
              </a:spcAft>
              <a:buSzPts val="1350"/>
              <a:buChar char="▪"/>
              <a:defRPr/>
            </a:lvl7pPr>
            <a:lvl8pPr marL="3657600" lvl="7" indent="-314325" algn="l">
              <a:lnSpc>
                <a:spcPct val="100000"/>
              </a:lnSpc>
              <a:spcBef>
                <a:spcPts val="360"/>
              </a:spcBef>
              <a:spcAft>
                <a:spcPts val="0"/>
              </a:spcAft>
              <a:buSzPts val="1350"/>
              <a:buChar char="▪"/>
              <a:defRPr/>
            </a:lvl8pPr>
            <a:lvl9pPr marL="4114800" lvl="8" indent="-314325" algn="l">
              <a:lnSpc>
                <a:spcPct val="100000"/>
              </a:lnSpc>
              <a:spcBef>
                <a:spcPts val="360"/>
              </a:spcBef>
              <a:spcAft>
                <a:spcPts val="0"/>
              </a:spcAft>
              <a:buSzPts val="1350"/>
              <a:buChar char="▪"/>
              <a:defRPr/>
            </a:lvl9pPr>
          </a:lstStyle>
          <a:p>
            <a:endParaRPr/>
          </a:p>
        </p:txBody>
      </p:sp>
      <p:sp>
        <p:nvSpPr>
          <p:cNvPr id="27" name="Google Shape;27;p3"/>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28" name="Google Shape;28;p3"/>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29" name="Google Shape;29;p3"/>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30" name="Google Shape;30;p3"/>
          <p:cNvGrpSpPr/>
          <p:nvPr/>
        </p:nvGrpSpPr>
        <p:grpSpPr>
          <a:xfrm>
            <a:off x="250825" y="6199187"/>
            <a:ext cx="4596110" cy="370582"/>
            <a:chOff x="250825" y="6199187"/>
            <a:chExt cx="8170862" cy="658812"/>
          </a:xfrm>
        </p:grpSpPr>
        <p:pic>
          <p:nvPicPr>
            <p:cNvPr id="31" name="Google Shape;31;p3"/>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32" name="Google Shape;32;p3"/>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C0A75FF0-7DD4-49FF-AFB2-3492DBBA0F7C}" type="datetimeFigureOut">
              <a:rPr lang="en-US" smtClean="0"/>
              <a:t>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152574253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C0A75FF0-7DD4-49FF-AFB2-3492DBBA0F7C}" type="datetimeFigureOut">
              <a:rPr lang="en-US" smtClean="0"/>
              <a:t>2/2/2022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35793053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C0A75FF0-7DD4-49FF-AFB2-3492DBBA0F7C}" type="datetimeFigureOut">
              <a:rPr lang="en-US" smtClean="0"/>
              <a:t>2/2/2022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31342967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A75FF0-7DD4-49FF-AFB2-3492DBBA0F7C}" type="datetimeFigureOut">
              <a:rPr lang="en-US" smtClean="0"/>
              <a:t>2/2/2022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16434509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C0A75FF0-7DD4-49FF-AFB2-3492DBBA0F7C}" type="datetimeFigureOut">
              <a:rPr lang="en-US" smtClean="0"/>
              <a:t>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11902400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C0A75FF0-7DD4-49FF-AFB2-3492DBBA0F7C}" type="datetimeFigureOut">
              <a:rPr lang="en-US" smtClean="0"/>
              <a:t>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31326970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0A75FF0-7DD4-49FF-AFB2-3492DBBA0F7C}"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342452466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0A75FF0-7DD4-49FF-AFB2-3492DBBA0F7C}"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DF1ABD8-23AE-446B-A0FD-312F8924BBAB}" type="slidenum">
              <a:rPr lang="en-US" smtClean="0"/>
              <a:t>‹#›</a:t>
            </a:fld>
            <a:endParaRPr lang="en-US"/>
          </a:p>
        </p:txBody>
      </p:sp>
    </p:spTree>
    <p:extLst>
      <p:ext uri="{BB962C8B-B14F-4D97-AF65-F5344CB8AC3E}">
        <p14:creationId xmlns:p14="http://schemas.microsoft.com/office/powerpoint/2010/main" val="266664459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8656512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666003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區段標題" type="secHead">
  <p:cSld name="SECTION_HEADER">
    <p:spTree>
      <p:nvGrpSpPr>
        <p:cNvPr id="1" name="Shape 33"/>
        <p:cNvGrpSpPr/>
        <p:nvPr/>
      </p:nvGrpSpPr>
      <p:grpSpPr>
        <a:xfrm>
          <a:off x="0" y="0"/>
          <a:ext cx="0" cy="0"/>
          <a:chOff x="0" y="0"/>
          <a:chExt cx="0" cy="0"/>
        </a:xfrm>
      </p:grpSpPr>
      <p:sp>
        <p:nvSpPr>
          <p:cNvPr id="34" name="Google Shape;34;p4"/>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sz="4000" b="1"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4"/>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00"/>
              </a:spcBef>
              <a:spcAft>
                <a:spcPts val="0"/>
              </a:spcAft>
              <a:buSzPts val="1300"/>
              <a:buNone/>
              <a:defRPr sz="2000"/>
            </a:lvl1pPr>
            <a:lvl2pPr marL="914400" lvl="1" indent="-228600" algn="l">
              <a:lnSpc>
                <a:spcPct val="100000"/>
              </a:lnSpc>
              <a:spcBef>
                <a:spcPts val="360"/>
              </a:spcBef>
              <a:spcAft>
                <a:spcPts val="0"/>
              </a:spcAft>
              <a:buSzPts val="1080"/>
              <a:buNone/>
              <a:defRPr sz="1800"/>
            </a:lvl2pPr>
            <a:lvl3pPr marL="1371600" lvl="2" indent="-228600" algn="l">
              <a:lnSpc>
                <a:spcPct val="100000"/>
              </a:lnSpc>
              <a:spcBef>
                <a:spcPts val="320"/>
              </a:spcBef>
              <a:spcAft>
                <a:spcPts val="0"/>
              </a:spcAft>
              <a:buSzPts val="1040"/>
              <a:buNone/>
              <a:defRPr sz="1600"/>
            </a:lvl3pPr>
            <a:lvl4pPr marL="1828800" lvl="3" indent="-228600" algn="l">
              <a:lnSpc>
                <a:spcPct val="100000"/>
              </a:lnSpc>
              <a:spcBef>
                <a:spcPts val="280"/>
              </a:spcBef>
              <a:spcAft>
                <a:spcPts val="0"/>
              </a:spcAft>
              <a:buSzPts val="980"/>
              <a:buNone/>
              <a:defRPr sz="1400"/>
            </a:lvl4pPr>
            <a:lvl5pPr marL="2286000" lvl="4" indent="-228600" algn="l">
              <a:lnSpc>
                <a:spcPct val="100000"/>
              </a:lnSpc>
              <a:spcBef>
                <a:spcPts val="280"/>
              </a:spcBef>
              <a:spcAft>
                <a:spcPts val="0"/>
              </a:spcAft>
              <a:buSzPts val="1050"/>
              <a:buNone/>
              <a:defRPr sz="1400"/>
            </a:lvl5pPr>
            <a:lvl6pPr marL="2743200" lvl="5" indent="-228600" algn="l">
              <a:lnSpc>
                <a:spcPct val="100000"/>
              </a:lnSpc>
              <a:spcBef>
                <a:spcPts val="280"/>
              </a:spcBef>
              <a:spcAft>
                <a:spcPts val="0"/>
              </a:spcAft>
              <a:buSzPts val="1050"/>
              <a:buNone/>
              <a:defRPr sz="1400"/>
            </a:lvl6pPr>
            <a:lvl7pPr marL="3200400" lvl="6" indent="-228600" algn="l">
              <a:lnSpc>
                <a:spcPct val="100000"/>
              </a:lnSpc>
              <a:spcBef>
                <a:spcPts val="280"/>
              </a:spcBef>
              <a:spcAft>
                <a:spcPts val="0"/>
              </a:spcAft>
              <a:buSzPts val="1050"/>
              <a:buNone/>
              <a:defRPr sz="1400"/>
            </a:lvl7pPr>
            <a:lvl8pPr marL="3657600" lvl="7" indent="-228600" algn="l">
              <a:lnSpc>
                <a:spcPct val="100000"/>
              </a:lnSpc>
              <a:spcBef>
                <a:spcPts val="280"/>
              </a:spcBef>
              <a:spcAft>
                <a:spcPts val="0"/>
              </a:spcAft>
              <a:buSzPts val="1050"/>
              <a:buNone/>
              <a:defRPr sz="1400"/>
            </a:lvl8pPr>
            <a:lvl9pPr marL="4114800" lvl="8" indent="-228600" algn="l">
              <a:lnSpc>
                <a:spcPct val="100000"/>
              </a:lnSpc>
              <a:spcBef>
                <a:spcPts val="280"/>
              </a:spcBef>
              <a:spcAft>
                <a:spcPts val="0"/>
              </a:spcAft>
              <a:buSzPts val="1050"/>
              <a:buNone/>
              <a:defRPr sz="1400"/>
            </a:lvl9pPr>
          </a:lstStyle>
          <a:p>
            <a:endParaRPr/>
          </a:p>
        </p:txBody>
      </p:sp>
      <p:sp>
        <p:nvSpPr>
          <p:cNvPr id="36" name="Google Shape;36;p4"/>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37" name="Google Shape;37;p4"/>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38" name="Google Shape;38;p4"/>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39" name="Google Shape;39;p4"/>
          <p:cNvGrpSpPr/>
          <p:nvPr/>
        </p:nvGrpSpPr>
        <p:grpSpPr>
          <a:xfrm>
            <a:off x="250825" y="6199187"/>
            <a:ext cx="4596110" cy="370582"/>
            <a:chOff x="250825" y="6199187"/>
            <a:chExt cx="8170862" cy="658812"/>
          </a:xfrm>
        </p:grpSpPr>
        <p:pic>
          <p:nvPicPr>
            <p:cNvPr id="40" name="Google Shape;40;p4"/>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41" name="Google Shape;41;p4"/>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5843337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810441882"/>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29842" y="2505075"/>
            <a:ext cx="3868340"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629150" y="2505075"/>
            <a:ext cx="3887391"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12927871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4632807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87429016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316723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74111719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33825844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033486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9"/>
            <a:ext cx="7772400" cy="1470025"/>
          </a:xfrm>
        </p:spPr>
        <p:txBody>
          <a:bodyPr/>
          <a:lstStyle/>
          <a:p>
            <a:r>
              <a:rPr lang="ja-JP" altLang="en-US"/>
              <a:t>マスタ タイトルの書式設定</a:t>
            </a:r>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lvl1pPr>
            <a:lvl2pPr marL="457189" indent="0" algn="ctr">
              <a:buNone/>
              <a:defRPr/>
            </a:lvl2pPr>
            <a:lvl3pPr marL="914377" indent="0" algn="ctr">
              <a:buNone/>
              <a:defRPr/>
            </a:lvl3pPr>
            <a:lvl4pPr marL="1371566" indent="0" algn="ctr">
              <a:buNone/>
              <a:defRPr/>
            </a:lvl4pPr>
            <a:lvl5pPr marL="1828754" indent="0" algn="ctr">
              <a:buNone/>
              <a:defRPr/>
            </a:lvl5pPr>
            <a:lvl6pPr marL="2285943" indent="0" algn="ctr">
              <a:buNone/>
              <a:defRPr/>
            </a:lvl6pPr>
            <a:lvl7pPr marL="2743131" indent="0" algn="ctr">
              <a:buNone/>
              <a:defRPr/>
            </a:lvl7pPr>
            <a:lvl8pPr marL="3200320" indent="0" algn="ctr">
              <a:buNone/>
              <a:defRPr/>
            </a:lvl8pPr>
            <a:lvl9pPr marL="3657509" indent="0" algn="ctr">
              <a:buNone/>
              <a:defRPr/>
            </a:lvl9pPr>
          </a:lstStyle>
          <a:p>
            <a:r>
              <a:rPr lang="ja-JP" altLang="en-US"/>
              <a:t>マスタ サブタイトルの書式設定</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129323688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含標題的內容" type="objTx">
  <p:cSld name="OBJECT_WITH_CAPTION_TEXT">
    <p:spTree>
      <p:nvGrpSpPr>
        <p:cNvPr id="1" name="Shape 42"/>
        <p:cNvGrpSpPr/>
        <p:nvPr/>
      </p:nvGrpSpPr>
      <p:grpSpPr>
        <a:xfrm>
          <a:off x="0" y="0"/>
          <a:ext cx="0" cy="0"/>
          <a:chOff x="0" y="0"/>
          <a:chExt cx="0" cy="0"/>
        </a:xfrm>
      </p:grpSpPr>
      <p:sp>
        <p:nvSpPr>
          <p:cNvPr id="43" name="Google Shape;43;p5"/>
          <p:cNvSpPr txBox="1">
            <a:spLocks noGrp="1"/>
          </p:cNvSpPr>
          <p:nvPr>
            <p:ph type="title"/>
          </p:nvPr>
        </p:nvSpPr>
        <p:spPr>
          <a:xfrm>
            <a:off x="457200" y="273050"/>
            <a:ext cx="3008400" cy="11619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SzPts val="1400"/>
              <a:buNone/>
              <a:defRPr sz="20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5"/>
          <p:cNvSpPr txBox="1">
            <a:spLocks noGrp="1"/>
          </p:cNvSpPr>
          <p:nvPr>
            <p:ph type="body" idx="1"/>
          </p:nvPr>
        </p:nvSpPr>
        <p:spPr>
          <a:xfrm>
            <a:off x="3575050" y="273050"/>
            <a:ext cx="5111700" cy="5852700"/>
          </a:xfrm>
          <a:prstGeom prst="rect">
            <a:avLst/>
          </a:prstGeom>
          <a:noFill/>
          <a:ln>
            <a:noFill/>
          </a:ln>
        </p:spPr>
        <p:txBody>
          <a:bodyPr spcFirstLastPara="1" wrap="square" lIns="91425" tIns="45700" rIns="91425" bIns="45700" anchor="t" anchorCtr="0">
            <a:noAutofit/>
          </a:bodyPr>
          <a:lstStyle>
            <a:lvl1pPr marL="457200" lvl="0" indent="-360680" algn="l">
              <a:lnSpc>
                <a:spcPct val="100000"/>
              </a:lnSpc>
              <a:spcBef>
                <a:spcPts val="640"/>
              </a:spcBef>
              <a:spcAft>
                <a:spcPts val="0"/>
              </a:spcAft>
              <a:buSzPts val="2080"/>
              <a:buChar char="■"/>
              <a:defRPr sz="3200"/>
            </a:lvl1pPr>
            <a:lvl2pPr marL="914400" lvl="1" indent="-335280" algn="l">
              <a:lnSpc>
                <a:spcPct val="100000"/>
              </a:lnSpc>
              <a:spcBef>
                <a:spcPts val="560"/>
              </a:spcBef>
              <a:spcAft>
                <a:spcPts val="0"/>
              </a:spcAft>
              <a:buSzPts val="1680"/>
              <a:buChar char="❑"/>
              <a:defRPr sz="2800"/>
            </a:lvl2pPr>
            <a:lvl3pPr marL="1371600" lvl="2" indent="-327660" algn="l">
              <a:lnSpc>
                <a:spcPct val="100000"/>
              </a:lnSpc>
              <a:spcBef>
                <a:spcPts val="480"/>
              </a:spcBef>
              <a:spcAft>
                <a:spcPts val="0"/>
              </a:spcAft>
              <a:buSzPts val="1560"/>
              <a:buChar char="■"/>
              <a:defRPr sz="2400"/>
            </a:lvl3pPr>
            <a:lvl4pPr marL="1828800" lvl="3" indent="-317500" algn="l">
              <a:lnSpc>
                <a:spcPct val="100000"/>
              </a:lnSpc>
              <a:spcBef>
                <a:spcPts val="400"/>
              </a:spcBef>
              <a:spcAft>
                <a:spcPts val="0"/>
              </a:spcAft>
              <a:buSzPts val="1400"/>
              <a:buChar char="❑"/>
              <a:defRPr sz="2000"/>
            </a:lvl4pPr>
            <a:lvl5pPr marL="2286000" lvl="4" indent="-323850" algn="l">
              <a:lnSpc>
                <a:spcPct val="100000"/>
              </a:lnSpc>
              <a:spcBef>
                <a:spcPts val="400"/>
              </a:spcBef>
              <a:spcAft>
                <a:spcPts val="0"/>
              </a:spcAft>
              <a:buSzPts val="1500"/>
              <a:buChar char="▪"/>
              <a:defRPr sz="2000"/>
            </a:lvl5pPr>
            <a:lvl6pPr marL="2743200" lvl="5" indent="-323850" algn="l">
              <a:lnSpc>
                <a:spcPct val="100000"/>
              </a:lnSpc>
              <a:spcBef>
                <a:spcPts val="400"/>
              </a:spcBef>
              <a:spcAft>
                <a:spcPts val="0"/>
              </a:spcAft>
              <a:buSzPts val="1500"/>
              <a:buChar char="▪"/>
              <a:defRPr sz="2000"/>
            </a:lvl6pPr>
            <a:lvl7pPr marL="3200400" lvl="6" indent="-323850" algn="l">
              <a:lnSpc>
                <a:spcPct val="100000"/>
              </a:lnSpc>
              <a:spcBef>
                <a:spcPts val="400"/>
              </a:spcBef>
              <a:spcAft>
                <a:spcPts val="0"/>
              </a:spcAft>
              <a:buSzPts val="1500"/>
              <a:buChar char="▪"/>
              <a:defRPr sz="2000"/>
            </a:lvl7pPr>
            <a:lvl8pPr marL="3657600" lvl="7" indent="-323850" algn="l">
              <a:lnSpc>
                <a:spcPct val="100000"/>
              </a:lnSpc>
              <a:spcBef>
                <a:spcPts val="400"/>
              </a:spcBef>
              <a:spcAft>
                <a:spcPts val="0"/>
              </a:spcAft>
              <a:buSzPts val="1500"/>
              <a:buChar char="▪"/>
              <a:defRPr sz="2000"/>
            </a:lvl8pPr>
            <a:lvl9pPr marL="4114800" lvl="8" indent="-323850" algn="l">
              <a:lnSpc>
                <a:spcPct val="100000"/>
              </a:lnSpc>
              <a:spcBef>
                <a:spcPts val="400"/>
              </a:spcBef>
              <a:spcAft>
                <a:spcPts val="0"/>
              </a:spcAft>
              <a:buSzPts val="1500"/>
              <a:buChar char="▪"/>
              <a:defRPr sz="2000"/>
            </a:lvl9pPr>
          </a:lstStyle>
          <a:p>
            <a:endParaRPr/>
          </a:p>
        </p:txBody>
      </p:sp>
      <p:sp>
        <p:nvSpPr>
          <p:cNvPr id="45" name="Google Shape;45;p5"/>
          <p:cNvSpPr txBox="1">
            <a:spLocks noGrp="1"/>
          </p:cNvSpPr>
          <p:nvPr>
            <p:ph type="body" idx="2"/>
          </p:nvPr>
        </p:nvSpPr>
        <p:spPr>
          <a:xfrm>
            <a:off x="457200" y="1435100"/>
            <a:ext cx="3008400" cy="4691100"/>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280"/>
              </a:spcBef>
              <a:spcAft>
                <a:spcPts val="0"/>
              </a:spcAft>
              <a:buSzPts val="910"/>
              <a:buNone/>
              <a:defRPr sz="1400"/>
            </a:lvl1pPr>
            <a:lvl2pPr marL="914400" lvl="1" indent="-228600" algn="l">
              <a:lnSpc>
                <a:spcPct val="100000"/>
              </a:lnSpc>
              <a:spcBef>
                <a:spcPts val="240"/>
              </a:spcBef>
              <a:spcAft>
                <a:spcPts val="0"/>
              </a:spcAft>
              <a:buSzPts val="720"/>
              <a:buNone/>
              <a:defRPr sz="1200"/>
            </a:lvl2pPr>
            <a:lvl3pPr marL="1371600" lvl="2" indent="-228600" algn="l">
              <a:lnSpc>
                <a:spcPct val="100000"/>
              </a:lnSpc>
              <a:spcBef>
                <a:spcPts val="200"/>
              </a:spcBef>
              <a:spcAft>
                <a:spcPts val="0"/>
              </a:spcAft>
              <a:buSzPts val="650"/>
              <a:buNone/>
              <a:defRPr sz="1000"/>
            </a:lvl3pPr>
            <a:lvl4pPr marL="1828800" lvl="3" indent="-228600" algn="l">
              <a:lnSpc>
                <a:spcPct val="100000"/>
              </a:lnSpc>
              <a:spcBef>
                <a:spcPts val="180"/>
              </a:spcBef>
              <a:spcAft>
                <a:spcPts val="0"/>
              </a:spcAft>
              <a:buSzPts val="630"/>
              <a:buNone/>
              <a:defRPr sz="900"/>
            </a:lvl4pPr>
            <a:lvl5pPr marL="2286000" lvl="4" indent="-228600" algn="l">
              <a:lnSpc>
                <a:spcPct val="100000"/>
              </a:lnSpc>
              <a:spcBef>
                <a:spcPts val="180"/>
              </a:spcBef>
              <a:spcAft>
                <a:spcPts val="0"/>
              </a:spcAft>
              <a:buSzPts val="675"/>
              <a:buNone/>
              <a:defRPr sz="900"/>
            </a:lvl5pPr>
            <a:lvl6pPr marL="2743200" lvl="5" indent="-228600" algn="l">
              <a:lnSpc>
                <a:spcPct val="100000"/>
              </a:lnSpc>
              <a:spcBef>
                <a:spcPts val="180"/>
              </a:spcBef>
              <a:spcAft>
                <a:spcPts val="0"/>
              </a:spcAft>
              <a:buSzPts val="675"/>
              <a:buNone/>
              <a:defRPr sz="900"/>
            </a:lvl6pPr>
            <a:lvl7pPr marL="3200400" lvl="6" indent="-228600" algn="l">
              <a:lnSpc>
                <a:spcPct val="100000"/>
              </a:lnSpc>
              <a:spcBef>
                <a:spcPts val="180"/>
              </a:spcBef>
              <a:spcAft>
                <a:spcPts val="0"/>
              </a:spcAft>
              <a:buSzPts val="675"/>
              <a:buNone/>
              <a:defRPr sz="900"/>
            </a:lvl7pPr>
            <a:lvl8pPr marL="3657600" lvl="7" indent="-228600" algn="l">
              <a:lnSpc>
                <a:spcPct val="100000"/>
              </a:lnSpc>
              <a:spcBef>
                <a:spcPts val="180"/>
              </a:spcBef>
              <a:spcAft>
                <a:spcPts val="0"/>
              </a:spcAft>
              <a:buSzPts val="675"/>
              <a:buNone/>
              <a:defRPr sz="900"/>
            </a:lvl8pPr>
            <a:lvl9pPr marL="4114800" lvl="8" indent="-228600" algn="l">
              <a:lnSpc>
                <a:spcPct val="100000"/>
              </a:lnSpc>
              <a:spcBef>
                <a:spcPts val="180"/>
              </a:spcBef>
              <a:spcAft>
                <a:spcPts val="0"/>
              </a:spcAft>
              <a:buSzPts val="675"/>
              <a:buNone/>
              <a:defRPr sz="900"/>
            </a:lvl9pPr>
          </a:lstStyle>
          <a:p>
            <a:endParaRPr/>
          </a:p>
        </p:txBody>
      </p:sp>
      <p:sp>
        <p:nvSpPr>
          <p:cNvPr id="46" name="Google Shape;46;p5"/>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47" name="Google Shape;47;p5"/>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48" name="Google Shape;48;p5"/>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49" name="Google Shape;49;p5"/>
          <p:cNvGrpSpPr/>
          <p:nvPr/>
        </p:nvGrpSpPr>
        <p:grpSpPr>
          <a:xfrm>
            <a:off x="250825" y="6199187"/>
            <a:ext cx="4596110" cy="370582"/>
            <a:chOff x="250825" y="6199187"/>
            <a:chExt cx="8170862" cy="658812"/>
          </a:xfrm>
        </p:grpSpPr>
        <p:pic>
          <p:nvPicPr>
            <p:cNvPr id="50" name="Google Shape;50;p5"/>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51" name="Google Shape;51;p5"/>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コンテンツ プレースホルダ 2"/>
          <p:cNvSpPr>
            <a:spLocks noGrp="1"/>
          </p:cNvSpPr>
          <p:nvPr>
            <p:ph idx="1"/>
          </p:nvPr>
        </p:nvSpPr>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2511046163"/>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3"/>
            <a:ext cx="7772400" cy="1362075"/>
          </a:xfrm>
        </p:spPr>
        <p:txBody>
          <a:bodyPr anchor="t"/>
          <a:lstStyle>
            <a:lvl1pPr algn="l">
              <a:defRPr sz="4000" b="1" cap="all"/>
            </a:lvl1pPr>
          </a:lstStyle>
          <a:p>
            <a:r>
              <a:rPr lang="ja-JP" altLang="en-US"/>
              <a:t>マスタ タイトルの書式設定</a:t>
            </a:r>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lvl1pPr>
            <a:lvl2pPr marL="457189" indent="0">
              <a:buNone/>
              <a:defRPr sz="1800"/>
            </a:lvl2pPr>
            <a:lvl3pPr marL="914377" indent="0">
              <a:buNone/>
              <a:defRPr sz="1600"/>
            </a:lvl3pPr>
            <a:lvl4pPr marL="1371566" indent="0">
              <a:buNone/>
              <a:defRPr sz="1400"/>
            </a:lvl4pPr>
            <a:lvl5pPr marL="1828754" indent="0">
              <a:buNone/>
              <a:defRPr sz="1400"/>
            </a:lvl5pPr>
            <a:lvl6pPr marL="2285943" indent="0">
              <a:buNone/>
              <a:defRPr sz="1400"/>
            </a:lvl6pPr>
            <a:lvl7pPr marL="2743131" indent="0">
              <a:buNone/>
              <a:defRPr sz="1400"/>
            </a:lvl7pPr>
            <a:lvl8pPr marL="3200320" indent="0">
              <a:buNone/>
              <a:defRPr sz="1400"/>
            </a:lvl8pPr>
            <a:lvl9pPr marL="3657509" indent="0">
              <a:buNone/>
              <a:defRPr sz="1400"/>
            </a:lvl9pPr>
          </a:lstStyle>
          <a:p>
            <a:pPr lvl="0"/>
            <a:r>
              <a:rPr lang="ja-JP" altLang="en-US"/>
              <a:t>マスタ テキストの書式設定</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3481028121"/>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コンテンツ プレースホルダ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1343021176"/>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9"/>
            <a:ext cx="8229600" cy="1143000"/>
          </a:xfrm>
        </p:spPr>
        <p:txBody>
          <a:bodyPr/>
          <a:lstStyle>
            <a:lvl1pPr>
              <a:defRPr/>
            </a:lvl1pPr>
          </a:lstStyle>
          <a:p>
            <a:r>
              <a:rPr lang="ja-JP" altLang="en-US"/>
              <a:t>マスタ タイトルの書式設定</a:t>
            </a:r>
          </a:p>
        </p:txBody>
      </p:sp>
      <p:sp>
        <p:nvSpPr>
          <p:cNvPr id="3" name="テキスト プレースホルダ 2"/>
          <p:cNvSpPr>
            <a:spLocks noGrp="1"/>
          </p:cNvSpPr>
          <p:nvPr>
            <p:ph type="body" idx="1"/>
          </p:nvPr>
        </p:nvSpPr>
        <p:spPr>
          <a:xfrm>
            <a:off x="457201" y="1535113"/>
            <a:ext cx="4040188" cy="639763"/>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ja-JP" altLang="en-US"/>
              <a:t>マスタ テキストの書式設定</a:t>
            </a:r>
          </a:p>
        </p:txBody>
      </p:sp>
      <p:sp>
        <p:nvSpPr>
          <p:cNvPr id="4" name="コンテンツ プレースホルダ 3"/>
          <p:cNvSpPr>
            <a:spLocks noGrp="1"/>
          </p:cNvSpPr>
          <p:nvPr>
            <p:ph sz="half" idx="2"/>
          </p:nvPr>
        </p:nvSpPr>
        <p:spPr>
          <a:xfrm>
            <a:off x="457201"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 4"/>
          <p:cNvSpPr>
            <a:spLocks noGrp="1"/>
          </p:cNvSpPr>
          <p:nvPr>
            <p:ph type="body" sz="quarter" idx="3"/>
          </p:nvPr>
        </p:nvSpPr>
        <p:spPr>
          <a:xfrm>
            <a:off x="4645027" y="1535113"/>
            <a:ext cx="4041775" cy="639763"/>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ja-JP" altLang="en-US"/>
              <a:t>マスタ テキストの書式設定</a:t>
            </a:r>
          </a:p>
        </p:txBody>
      </p:sp>
      <p:sp>
        <p:nvSpPr>
          <p:cNvPr id="6" name="コンテンツ プレースホルダ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2815034945"/>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943189035"/>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1722381490"/>
      </p:ext>
    </p:extLst>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2" y="273049"/>
            <a:ext cx="3008313" cy="1162051"/>
          </a:xfrm>
        </p:spPr>
        <p:txBody>
          <a:bodyPr anchor="b"/>
          <a:lstStyle>
            <a:lvl1pPr algn="l">
              <a:defRPr sz="2000" b="1"/>
            </a:lvl1pPr>
          </a:lstStyle>
          <a:p>
            <a:r>
              <a:rPr lang="ja-JP" altLang="en-US"/>
              <a:t>マスタ タイトルの書式設定</a:t>
            </a:r>
          </a:p>
        </p:txBody>
      </p:sp>
      <p:sp>
        <p:nvSpPr>
          <p:cNvPr id="3" name="コンテンツ プレースホルダ 2"/>
          <p:cNvSpPr>
            <a:spLocks noGrp="1"/>
          </p:cNvSpPr>
          <p:nvPr>
            <p:ph idx="1"/>
          </p:nvPr>
        </p:nvSpPr>
        <p:spPr>
          <a:xfrm>
            <a:off x="3575050" y="273053"/>
            <a:ext cx="5111751"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 3"/>
          <p:cNvSpPr>
            <a:spLocks noGrp="1"/>
          </p:cNvSpPr>
          <p:nvPr>
            <p:ph type="body" sz="half" idx="2"/>
          </p:nvPr>
        </p:nvSpPr>
        <p:spPr>
          <a:xfrm>
            <a:off x="457202" y="1435103"/>
            <a:ext cx="3008313" cy="4691063"/>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ja-JP" altLang="en-US"/>
              <a:t>マスタ テキストの書式設定</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4113634320"/>
      </p:ext>
    </p:extLst>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9"/>
          </a:xfrm>
        </p:spPr>
        <p:txBody>
          <a:bodyPr anchor="b"/>
          <a:lstStyle>
            <a:lvl1pPr algn="l">
              <a:defRPr sz="2000" b="1"/>
            </a:lvl1pPr>
          </a:lstStyle>
          <a:p>
            <a:r>
              <a:rPr lang="ja-JP" altLang="en-US"/>
              <a:t>マスタ タイトルの書式設定</a:t>
            </a:r>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pPr lvl="0"/>
            <a:endParaRPr lang="ja-JP" altLang="en-US" noProof="0"/>
          </a:p>
        </p:txBody>
      </p:sp>
      <p:sp>
        <p:nvSpPr>
          <p:cNvPr id="4" name="テキスト プレースホルダ 3"/>
          <p:cNvSpPr>
            <a:spLocks noGrp="1"/>
          </p:cNvSpPr>
          <p:nvPr>
            <p:ph type="body" sz="half" idx="2"/>
          </p:nvPr>
        </p:nvSpPr>
        <p:spPr>
          <a:xfrm>
            <a:off x="1792288" y="5367338"/>
            <a:ext cx="5486400" cy="804863"/>
          </a:xfrm>
        </p:spPr>
        <p:txBody>
          <a:bodyPr/>
          <a:lstStyle>
            <a:lvl1pPr marL="0" indent="0">
              <a:buNone/>
              <a:defRPr sz="14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ja-JP" altLang="en-US"/>
              <a:t>マスタ テキストの書式設定</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2422852694"/>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縦書きテキスト プレースホルダ 2"/>
          <p:cNvSpPr>
            <a:spLocks noGrp="1"/>
          </p:cNvSpPr>
          <p:nvPr>
            <p:ph type="body" orient="vert" idx="1"/>
          </p:nvPr>
        </p:nvSpPr>
        <p:spPr/>
        <p:txBody>
          <a:bodyPr vert="eaVert"/>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2955535010"/>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515101" y="609600"/>
            <a:ext cx="1943100" cy="5486400"/>
          </a:xfrm>
        </p:spPr>
        <p:txBody>
          <a:bodyPr vert="eaVert"/>
          <a:lstStyle/>
          <a:p>
            <a:r>
              <a:rPr lang="ja-JP" altLang="en-US"/>
              <a:t>マスタ タイトルの書式設定</a:t>
            </a:r>
          </a:p>
        </p:txBody>
      </p:sp>
      <p:sp>
        <p:nvSpPr>
          <p:cNvPr id="3" name="縦書きテキスト プレースホルダ 2"/>
          <p:cNvSpPr>
            <a:spLocks noGrp="1"/>
          </p:cNvSpPr>
          <p:nvPr>
            <p:ph type="body" orient="vert" idx="1"/>
          </p:nvPr>
        </p:nvSpPr>
        <p:spPr>
          <a:xfrm>
            <a:off x="685801" y="609600"/>
            <a:ext cx="5676900" cy="5486400"/>
          </a:xfrm>
        </p:spPr>
        <p:txBody>
          <a:bodyPr vert="eaVert"/>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3898057915"/>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比對" type="twoTxTwoObj">
  <p:cSld name="TWO_OBJECTS_WITH_TEXT">
    <p:spTree>
      <p:nvGrpSpPr>
        <p:cNvPr id="1" name="Shape 52"/>
        <p:cNvGrpSpPr/>
        <p:nvPr/>
      </p:nvGrpSpPr>
      <p:grpSpPr>
        <a:xfrm>
          <a:off x="0" y="0"/>
          <a:ext cx="0" cy="0"/>
          <a:chOff x="0" y="0"/>
          <a:chExt cx="0" cy="0"/>
        </a:xfrm>
      </p:grpSpPr>
      <p:sp>
        <p:nvSpPr>
          <p:cNvPr id="53" name="Google Shape;53;p6"/>
          <p:cNvSpPr txBox="1">
            <a:spLocks noGrp="1"/>
          </p:cNvSpPr>
          <p:nvPr>
            <p:ph type="title"/>
          </p:nvPr>
        </p:nvSpPr>
        <p:spPr>
          <a:xfrm>
            <a:off x="457200" y="274638"/>
            <a:ext cx="8229600" cy="1143300"/>
          </a:xfrm>
          <a:prstGeom prst="rect">
            <a:avLst/>
          </a:prstGeom>
          <a:noFill/>
          <a:ln>
            <a:noFill/>
          </a:ln>
        </p:spPr>
        <p:txBody>
          <a:bodyPr spcFirstLastPara="1" wrap="square" lIns="91425" tIns="45700" rIns="91425" bIns="4570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6"/>
          <p:cNvSpPr txBox="1">
            <a:spLocks noGrp="1"/>
          </p:cNvSpPr>
          <p:nvPr>
            <p:ph type="body" idx="1"/>
          </p:nvPr>
        </p:nvSpPr>
        <p:spPr>
          <a:xfrm>
            <a:off x="457200" y="1535113"/>
            <a:ext cx="4040100" cy="6399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1560"/>
              <a:buNone/>
              <a:defRPr sz="2400" b="1"/>
            </a:lvl1pPr>
            <a:lvl2pPr marL="914400" lvl="1" indent="-228600" algn="l">
              <a:lnSpc>
                <a:spcPct val="100000"/>
              </a:lnSpc>
              <a:spcBef>
                <a:spcPts val="400"/>
              </a:spcBef>
              <a:spcAft>
                <a:spcPts val="0"/>
              </a:spcAft>
              <a:buSzPts val="1200"/>
              <a:buNone/>
              <a:defRPr sz="2000" b="1"/>
            </a:lvl2pPr>
            <a:lvl3pPr marL="1371600" lvl="2" indent="-228600" algn="l">
              <a:lnSpc>
                <a:spcPct val="100000"/>
              </a:lnSpc>
              <a:spcBef>
                <a:spcPts val="360"/>
              </a:spcBef>
              <a:spcAft>
                <a:spcPts val="0"/>
              </a:spcAft>
              <a:buSzPts val="1170"/>
              <a:buNone/>
              <a:defRPr sz="1800" b="1"/>
            </a:lvl3pPr>
            <a:lvl4pPr marL="1828800" lvl="3" indent="-228600" algn="l">
              <a:lnSpc>
                <a:spcPct val="100000"/>
              </a:lnSpc>
              <a:spcBef>
                <a:spcPts val="320"/>
              </a:spcBef>
              <a:spcAft>
                <a:spcPts val="0"/>
              </a:spcAft>
              <a:buSzPts val="1120"/>
              <a:buNone/>
              <a:defRPr sz="1600" b="1"/>
            </a:lvl4pPr>
            <a:lvl5pPr marL="2286000" lvl="4" indent="-228600" algn="l">
              <a:lnSpc>
                <a:spcPct val="100000"/>
              </a:lnSpc>
              <a:spcBef>
                <a:spcPts val="320"/>
              </a:spcBef>
              <a:spcAft>
                <a:spcPts val="0"/>
              </a:spcAft>
              <a:buSzPts val="1200"/>
              <a:buNone/>
              <a:defRPr sz="1600" b="1"/>
            </a:lvl5pPr>
            <a:lvl6pPr marL="2743200" lvl="5" indent="-228600" algn="l">
              <a:lnSpc>
                <a:spcPct val="100000"/>
              </a:lnSpc>
              <a:spcBef>
                <a:spcPts val="320"/>
              </a:spcBef>
              <a:spcAft>
                <a:spcPts val="0"/>
              </a:spcAft>
              <a:buSzPts val="1200"/>
              <a:buNone/>
              <a:defRPr sz="1600" b="1"/>
            </a:lvl6pPr>
            <a:lvl7pPr marL="3200400" lvl="6" indent="-228600" algn="l">
              <a:lnSpc>
                <a:spcPct val="100000"/>
              </a:lnSpc>
              <a:spcBef>
                <a:spcPts val="320"/>
              </a:spcBef>
              <a:spcAft>
                <a:spcPts val="0"/>
              </a:spcAft>
              <a:buSzPts val="1200"/>
              <a:buNone/>
              <a:defRPr sz="1600" b="1"/>
            </a:lvl7pPr>
            <a:lvl8pPr marL="3657600" lvl="7" indent="-228600" algn="l">
              <a:lnSpc>
                <a:spcPct val="100000"/>
              </a:lnSpc>
              <a:spcBef>
                <a:spcPts val="320"/>
              </a:spcBef>
              <a:spcAft>
                <a:spcPts val="0"/>
              </a:spcAft>
              <a:buSzPts val="1200"/>
              <a:buNone/>
              <a:defRPr sz="1600" b="1"/>
            </a:lvl8pPr>
            <a:lvl9pPr marL="4114800" lvl="8" indent="-228600" algn="l">
              <a:lnSpc>
                <a:spcPct val="100000"/>
              </a:lnSpc>
              <a:spcBef>
                <a:spcPts val="320"/>
              </a:spcBef>
              <a:spcAft>
                <a:spcPts val="0"/>
              </a:spcAft>
              <a:buSzPts val="1200"/>
              <a:buNone/>
              <a:defRPr sz="1600" b="1"/>
            </a:lvl9pPr>
          </a:lstStyle>
          <a:p>
            <a:endParaRPr/>
          </a:p>
        </p:txBody>
      </p:sp>
      <p:sp>
        <p:nvSpPr>
          <p:cNvPr id="55" name="Google Shape;55;p6"/>
          <p:cNvSpPr txBox="1">
            <a:spLocks noGrp="1"/>
          </p:cNvSpPr>
          <p:nvPr>
            <p:ph type="body" idx="2"/>
          </p:nvPr>
        </p:nvSpPr>
        <p:spPr>
          <a:xfrm>
            <a:off x="457200" y="2174875"/>
            <a:ext cx="4040100" cy="3951300"/>
          </a:xfrm>
          <a:prstGeom prst="rect">
            <a:avLst/>
          </a:prstGeom>
          <a:noFill/>
          <a:ln>
            <a:noFill/>
          </a:ln>
        </p:spPr>
        <p:txBody>
          <a:bodyPr spcFirstLastPara="1" wrap="square" lIns="91425" tIns="45700" rIns="91425" bIns="45700" anchor="t" anchorCtr="0">
            <a:noAutofit/>
          </a:bodyPr>
          <a:lstStyle>
            <a:lvl1pPr marL="457200" lvl="0" indent="-327660" algn="l">
              <a:lnSpc>
                <a:spcPct val="100000"/>
              </a:lnSpc>
              <a:spcBef>
                <a:spcPts val="480"/>
              </a:spcBef>
              <a:spcAft>
                <a:spcPts val="0"/>
              </a:spcAft>
              <a:buSzPts val="1560"/>
              <a:buChar char="■"/>
              <a:defRPr sz="2400"/>
            </a:lvl1pPr>
            <a:lvl2pPr marL="914400" lvl="1" indent="-304800" algn="l">
              <a:lnSpc>
                <a:spcPct val="100000"/>
              </a:lnSpc>
              <a:spcBef>
                <a:spcPts val="400"/>
              </a:spcBef>
              <a:spcAft>
                <a:spcPts val="0"/>
              </a:spcAft>
              <a:buSzPts val="1200"/>
              <a:buChar char="❑"/>
              <a:defRPr sz="2000"/>
            </a:lvl2pPr>
            <a:lvl3pPr marL="1371600" lvl="2" indent="-302894" algn="l">
              <a:lnSpc>
                <a:spcPct val="100000"/>
              </a:lnSpc>
              <a:spcBef>
                <a:spcPts val="360"/>
              </a:spcBef>
              <a:spcAft>
                <a:spcPts val="0"/>
              </a:spcAft>
              <a:buSzPts val="1170"/>
              <a:buChar char="■"/>
              <a:defRPr sz="1800"/>
            </a:lvl3pPr>
            <a:lvl4pPr marL="1828800" lvl="3" indent="-299719" algn="l">
              <a:lnSpc>
                <a:spcPct val="100000"/>
              </a:lnSpc>
              <a:spcBef>
                <a:spcPts val="320"/>
              </a:spcBef>
              <a:spcAft>
                <a:spcPts val="0"/>
              </a:spcAft>
              <a:buSzPts val="1120"/>
              <a:buChar char="❑"/>
              <a:defRPr sz="1600"/>
            </a:lvl4pPr>
            <a:lvl5pPr marL="2286000" lvl="4" indent="-304800" algn="l">
              <a:lnSpc>
                <a:spcPct val="100000"/>
              </a:lnSpc>
              <a:spcBef>
                <a:spcPts val="320"/>
              </a:spcBef>
              <a:spcAft>
                <a:spcPts val="0"/>
              </a:spcAft>
              <a:buSzPts val="1200"/>
              <a:buChar char="▪"/>
              <a:defRPr sz="1600"/>
            </a:lvl5pPr>
            <a:lvl6pPr marL="2743200" lvl="5" indent="-304800" algn="l">
              <a:lnSpc>
                <a:spcPct val="100000"/>
              </a:lnSpc>
              <a:spcBef>
                <a:spcPts val="320"/>
              </a:spcBef>
              <a:spcAft>
                <a:spcPts val="0"/>
              </a:spcAft>
              <a:buSzPts val="1200"/>
              <a:buChar char="▪"/>
              <a:defRPr sz="1600"/>
            </a:lvl6pPr>
            <a:lvl7pPr marL="3200400" lvl="6" indent="-304800" algn="l">
              <a:lnSpc>
                <a:spcPct val="100000"/>
              </a:lnSpc>
              <a:spcBef>
                <a:spcPts val="320"/>
              </a:spcBef>
              <a:spcAft>
                <a:spcPts val="0"/>
              </a:spcAft>
              <a:buSzPts val="1200"/>
              <a:buChar char="▪"/>
              <a:defRPr sz="1600"/>
            </a:lvl7pPr>
            <a:lvl8pPr marL="3657600" lvl="7" indent="-304800" algn="l">
              <a:lnSpc>
                <a:spcPct val="100000"/>
              </a:lnSpc>
              <a:spcBef>
                <a:spcPts val="320"/>
              </a:spcBef>
              <a:spcAft>
                <a:spcPts val="0"/>
              </a:spcAft>
              <a:buSzPts val="1200"/>
              <a:buChar char="▪"/>
              <a:defRPr sz="1600"/>
            </a:lvl8pPr>
            <a:lvl9pPr marL="4114800" lvl="8" indent="-304800" algn="l">
              <a:lnSpc>
                <a:spcPct val="100000"/>
              </a:lnSpc>
              <a:spcBef>
                <a:spcPts val="320"/>
              </a:spcBef>
              <a:spcAft>
                <a:spcPts val="0"/>
              </a:spcAft>
              <a:buSzPts val="1200"/>
              <a:buChar char="▪"/>
              <a:defRPr sz="1600"/>
            </a:lvl9pPr>
          </a:lstStyle>
          <a:p>
            <a:endParaRPr/>
          </a:p>
        </p:txBody>
      </p:sp>
      <p:sp>
        <p:nvSpPr>
          <p:cNvPr id="56" name="Google Shape;56;p6"/>
          <p:cNvSpPr txBox="1">
            <a:spLocks noGrp="1"/>
          </p:cNvSpPr>
          <p:nvPr>
            <p:ph type="body" idx="3"/>
          </p:nvPr>
        </p:nvSpPr>
        <p:spPr>
          <a:xfrm>
            <a:off x="4645025" y="1535113"/>
            <a:ext cx="4041900" cy="639900"/>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1560"/>
              <a:buNone/>
              <a:defRPr sz="2400" b="1"/>
            </a:lvl1pPr>
            <a:lvl2pPr marL="914400" lvl="1" indent="-228600" algn="l">
              <a:lnSpc>
                <a:spcPct val="100000"/>
              </a:lnSpc>
              <a:spcBef>
                <a:spcPts val="400"/>
              </a:spcBef>
              <a:spcAft>
                <a:spcPts val="0"/>
              </a:spcAft>
              <a:buSzPts val="1200"/>
              <a:buNone/>
              <a:defRPr sz="2000" b="1"/>
            </a:lvl2pPr>
            <a:lvl3pPr marL="1371600" lvl="2" indent="-228600" algn="l">
              <a:lnSpc>
                <a:spcPct val="100000"/>
              </a:lnSpc>
              <a:spcBef>
                <a:spcPts val="360"/>
              </a:spcBef>
              <a:spcAft>
                <a:spcPts val="0"/>
              </a:spcAft>
              <a:buSzPts val="1170"/>
              <a:buNone/>
              <a:defRPr sz="1800" b="1"/>
            </a:lvl3pPr>
            <a:lvl4pPr marL="1828800" lvl="3" indent="-228600" algn="l">
              <a:lnSpc>
                <a:spcPct val="100000"/>
              </a:lnSpc>
              <a:spcBef>
                <a:spcPts val="320"/>
              </a:spcBef>
              <a:spcAft>
                <a:spcPts val="0"/>
              </a:spcAft>
              <a:buSzPts val="1120"/>
              <a:buNone/>
              <a:defRPr sz="1600" b="1"/>
            </a:lvl4pPr>
            <a:lvl5pPr marL="2286000" lvl="4" indent="-228600" algn="l">
              <a:lnSpc>
                <a:spcPct val="100000"/>
              </a:lnSpc>
              <a:spcBef>
                <a:spcPts val="320"/>
              </a:spcBef>
              <a:spcAft>
                <a:spcPts val="0"/>
              </a:spcAft>
              <a:buSzPts val="1200"/>
              <a:buNone/>
              <a:defRPr sz="1600" b="1"/>
            </a:lvl5pPr>
            <a:lvl6pPr marL="2743200" lvl="5" indent="-228600" algn="l">
              <a:lnSpc>
                <a:spcPct val="100000"/>
              </a:lnSpc>
              <a:spcBef>
                <a:spcPts val="320"/>
              </a:spcBef>
              <a:spcAft>
                <a:spcPts val="0"/>
              </a:spcAft>
              <a:buSzPts val="1200"/>
              <a:buNone/>
              <a:defRPr sz="1600" b="1"/>
            </a:lvl6pPr>
            <a:lvl7pPr marL="3200400" lvl="6" indent="-228600" algn="l">
              <a:lnSpc>
                <a:spcPct val="100000"/>
              </a:lnSpc>
              <a:spcBef>
                <a:spcPts val="320"/>
              </a:spcBef>
              <a:spcAft>
                <a:spcPts val="0"/>
              </a:spcAft>
              <a:buSzPts val="1200"/>
              <a:buNone/>
              <a:defRPr sz="1600" b="1"/>
            </a:lvl7pPr>
            <a:lvl8pPr marL="3657600" lvl="7" indent="-228600" algn="l">
              <a:lnSpc>
                <a:spcPct val="100000"/>
              </a:lnSpc>
              <a:spcBef>
                <a:spcPts val="320"/>
              </a:spcBef>
              <a:spcAft>
                <a:spcPts val="0"/>
              </a:spcAft>
              <a:buSzPts val="1200"/>
              <a:buNone/>
              <a:defRPr sz="1600" b="1"/>
            </a:lvl8pPr>
            <a:lvl9pPr marL="4114800" lvl="8" indent="-228600" algn="l">
              <a:lnSpc>
                <a:spcPct val="100000"/>
              </a:lnSpc>
              <a:spcBef>
                <a:spcPts val="320"/>
              </a:spcBef>
              <a:spcAft>
                <a:spcPts val="0"/>
              </a:spcAft>
              <a:buSzPts val="1200"/>
              <a:buNone/>
              <a:defRPr sz="1600" b="1"/>
            </a:lvl9pPr>
          </a:lstStyle>
          <a:p>
            <a:endParaRPr/>
          </a:p>
        </p:txBody>
      </p:sp>
      <p:sp>
        <p:nvSpPr>
          <p:cNvPr id="57" name="Google Shape;57;p6"/>
          <p:cNvSpPr txBox="1">
            <a:spLocks noGrp="1"/>
          </p:cNvSpPr>
          <p:nvPr>
            <p:ph type="body" idx="4"/>
          </p:nvPr>
        </p:nvSpPr>
        <p:spPr>
          <a:xfrm>
            <a:off x="4645025" y="2174875"/>
            <a:ext cx="4041900" cy="3951300"/>
          </a:xfrm>
          <a:prstGeom prst="rect">
            <a:avLst/>
          </a:prstGeom>
          <a:noFill/>
          <a:ln>
            <a:noFill/>
          </a:ln>
        </p:spPr>
        <p:txBody>
          <a:bodyPr spcFirstLastPara="1" wrap="square" lIns="91425" tIns="45700" rIns="91425" bIns="45700" anchor="t" anchorCtr="0">
            <a:noAutofit/>
          </a:bodyPr>
          <a:lstStyle>
            <a:lvl1pPr marL="457200" lvl="0" indent="-327660" algn="l">
              <a:lnSpc>
                <a:spcPct val="100000"/>
              </a:lnSpc>
              <a:spcBef>
                <a:spcPts val="480"/>
              </a:spcBef>
              <a:spcAft>
                <a:spcPts val="0"/>
              </a:spcAft>
              <a:buSzPts val="1560"/>
              <a:buChar char="■"/>
              <a:defRPr sz="2400"/>
            </a:lvl1pPr>
            <a:lvl2pPr marL="914400" lvl="1" indent="-304800" algn="l">
              <a:lnSpc>
                <a:spcPct val="100000"/>
              </a:lnSpc>
              <a:spcBef>
                <a:spcPts val="400"/>
              </a:spcBef>
              <a:spcAft>
                <a:spcPts val="0"/>
              </a:spcAft>
              <a:buSzPts val="1200"/>
              <a:buChar char="❑"/>
              <a:defRPr sz="2000"/>
            </a:lvl2pPr>
            <a:lvl3pPr marL="1371600" lvl="2" indent="-302894" algn="l">
              <a:lnSpc>
                <a:spcPct val="100000"/>
              </a:lnSpc>
              <a:spcBef>
                <a:spcPts val="360"/>
              </a:spcBef>
              <a:spcAft>
                <a:spcPts val="0"/>
              </a:spcAft>
              <a:buSzPts val="1170"/>
              <a:buChar char="■"/>
              <a:defRPr sz="1800"/>
            </a:lvl3pPr>
            <a:lvl4pPr marL="1828800" lvl="3" indent="-299719" algn="l">
              <a:lnSpc>
                <a:spcPct val="100000"/>
              </a:lnSpc>
              <a:spcBef>
                <a:spcPts val="320"/>
              </a:spcBef>
              <a:spcAft>
                <a:spcPts val="0"/>
              </a:spcAft>
              <a:buSzPts val="1120"/>
              <a:buChar char="❑"/>
              <a:defRPr sz="1600"/>
            </a:lvl4pPr>
            <a:lvl5pPr marL="2286000" lvl="4" indent="-304800" algn="l">
              <a:lnSpc>
                <a:spcPct val="100000"/>
              </a:lnSpc>
              <a:spcBef>
                <a:spcPts val="320"/>
              </a:spcBef>
              <a:spcAft>
                <a:spcPts val="0"/>
              </a:spcAft>
              <a:buSzPts val="1200"/>
              <a:buChar char="▪"/>
              <a:defRPr sz="1600"/>
            </a:lvl5pPr>
            <a:lvl6pPr marL="2743200" lvl="5" indent="-304800" algn="l">
              <a:lnSpc>
                <a:spcPct val="100000"/>
              </a:lnSpc>
              <a:spcBef>
                <a:spcPts val="320"/>
              </a:spcBef>
              <a:spcAft>
                <a:spcPts val="0"/>
              </a:spcAft>
              <a:buSzPts val="1200"/>
              <a:buChar char="▪"/>
              <a:defRPr sz="1600"/>
            </a:lvl6pPr>
            <a:lvl7pPr marL="3200400" lvl="6" indent="-304800" algn="l">
              <a:lnSpc>
                <a:spcPct val="100000"/>
              </a:lnSpc>
              <a:spcBef>
                <a:spcPts val="320"/>
              </a:spcBef>
              <a:spcAft>
                <a:spcPts val="0"/>
              </a:spcAft>
              <a:buSzPts val="1200"/>
              <a:buChar char="▪"/>
              <a:defRPr sz="1600"/>
            </a:lvl7pPr>
            <a:lvl8pPr marL="3657600" lvl="7" indent="-304800" algn="l">
              <a:lnSpc>
                <a:spcPct val="100000"/>
              </a:lnSpc>
              <a:spcBef>
                <a:spcPts val="320"/>
              </a:spcBef>
              <a:spcAft>
                <a:spcPts val="0"/>
              </a:spcAft>
              <a:buSzPts val="1200"/>
              <a:buChar char="▪"/>
              <a:defRPr sz="1600"/>
            </a:lvl8pPr>
            <a:lvl9pPr marL="4114800" lvl="8" indent="-304800" algn="l">
              <a:lnSpc>
                <a:spcPct val="100000"/>
              </a:lnSpc>
              <a:spcBef>
                <a:spcPts val="320"/>
              </a:spcBef>
              <a:spcAft>
                <a:spcPts val="0"/>
              </a:spcAft>
              <a:buSzPts val="1200"/>
              <a:buChar char="▪"/>
              <a:defRPr sz="1600"/>
            </a:lvl9pPr>
          </a:lstStyle>
          <a:p>
            <a:endParaRPr/>
          </a:p>
        </p:txBody>
      </p:sp>
      <p:sp>
        <p:nvSpPr>
          <p:cNvPr id="58" name="Google Shape;58;p6"/>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59" name="Google Shape;59;p6"/>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a:lnSpc>
                <a:spcPct val="100000"/>
              </a:lnSpc>
              <a:spcBef>
                <a:spcPts val="0"/>
              </a:spcBef>
              <a:spcAft>
                <a:spcPts val="0"/>
              </a:spcAft>
              <a:buClr>
                <a:schemeClr val="dk1"/>
              </a:buClr>
              <a:buSzPts val="1400"/>
              <a:buFont typeface="Arial"/>
              <a:buNone/>
              <a:defRPr/>
            </a:lvl2pPr>
            <a:lvl3pPr lvl="2" algn="l">
              <a:lnSpc>
                <a:spcPct val="100000"/>
              </a:lnSpc>
              <a:spcBef>
                <a:spcPts val="0"/>
              </a:spcBef>
              <a:spcAft>
                <a:spcPts val="0"/>
              </a:spcAft>
              <a:buClr>
                <a:schemeClr val="dk1"/>
              </a:buClr>
              <a:buSzPts val="1400"/>
              <a:buFont typeface="Arial"/>
              <a:buNone/>
              <a:defRPr/>
            </a:lvl3pPr>
            <a:lvl4pPr lvl="3" algn="l">
              <a:lnSpc>
                <a:spcPct val="100000"/>
              </a:lnSpc>
              <a:spcBef>
                <a:spcPts val="0"/>
              </a:spcBef>
              <a:spcAft>
                <a:spcPts val="0"/>
              </a:spcAft>
              <a:buClr>
                <a:schemeClr val="dk1"/>
              </a:buClr>
              <a:buSzPts val="1400"/>
              <a:buFont typeface="Arial"/>
              <a:buNone/>
              <a:defRPr/>
            </a:lvl4pPr>
            <a:lvl5pPr lvl="4" algn="l">
              <a:lnSpc>
                <a:spcPct val="100000"/>
              </a:lnSpc>
              <a:spcBef>
                <a:spcPts val="0"/>
              </a:spcBef>
              <a:spcAft>
                <a:spcPts val="0"/>
              </a:spcAft>
              <a:buClr>
                <a:schemeClr val="dk1"/>
              </a:buClr>
              <a:buSzPts val="1400"/>
              <a:buFont typeface="Arial"/>
              <a:buNone/>
              <a:defRPr/>
            </a:lvl5pPr>
            <a:lvl6pPr lvl="5" algn="l">
              <a:lnSpc>
                <a:spcPct val="100000"/>
              </a:lnSpc>
              <a:spcBef>
                <a:spcPts val="0"/>
              </a:spcBef>
              <a:spcAft>
                <a:spcPts val="0"/>
              </a:spcAft>
              <a:buClr>
                <a:schemeClr val="dk1"/>
              </a:buClr>
              <a:buSzPts val="1400"/>
              <a:buFont typeface="Arial"/>
              <a:buNone/>
              <a:defRPr/>
            </a:lvl6pPr>
            <a:lvl7pPr lvl="6" algn="l">
              <a:lnSpc>
                <a:spcPct val="100000"/>
              </a:lnSpc>
              <a:spcBef>
                <a:spcPts val="0"/>
              </a:spcBef>
              <a:spcAft>
                <a:spcPts val="0"/>
              </a:spcAft>
              <a:buClr>
                <a:schemeClr val="dk1"/>
              </a:buClr>
              <a:buSzPts val="1400"/>
              <a:buFont typeface="Arial"/>
              <a:buNone/>
              <a:defRPr/>
            </a:lvl7pPr>
            <a:lvl8pPr lvl="7" algn="l">
              <a:lnSpc>
                <a:spcPct val="100000"/>
              </a:lnSpc>
              <a:spcBef>
                <a:spcPts val="0"/>
              </a:spcBef>
              <a:spcAft>
                <a:spcPts val="0"/>
              </a:spcAft>
              <a:buClr>
                <a:schemeClr val="dk1"/>
              </a:buClr>
              <a:buSzPts val="1400"/>
              <a:buFont typeface="Arial"/>
              <a:buNone/>
              <a:defRPr/>
            </a:lvl8pPr>
            <a:lvl9pPr lvl="8" algn="l">
              <a:lnSpc>
                <a:spcPct val="100000"/>
              </a:lnSpc>
              <a:spcBef>
                <a:spcPts val="0"/>
              </a:spcBef>
              <a:spcAft>
                <a:spcPts val="0"/>
              </a:spcAft>
              <a:buClr>
                <a:schemeClr val="dk1"/>
              </a:buClr>
              <a:buSzPts val="1400"/>
              <a:buFont typeface="Arial"/>
              <a:buNone/>
              <a:defRPr/>
            </a:lvl9pPr>
          </a:lstStyle>
          <a:p>
            <a:endParaRPr/>
          </a:p>
        </p:txBody>
      </p:sp>
      <p:sp>
        <p:nvSpPr>
          <p:cNvPr id="60" name="Google Shape;60;p6"/>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61" name="Google Shape;61;p6"/>
          <p:cNvGrpSpPr/>
          <p:nvPr/>
        </p:nvGrpSpPr>
        <p:grpSpPr>
          <a:xfrm>
            <a:off x="250825" y="6199187"/>
            <a:ext cx="4596110" cy="370582"/>
            <a:chOff x="250825" y="6199187"/>
            <a:chExt cx="8170862" cy="658812"/>
          </a:xfrm>
        </p:grpSpPr>
        <p:pic>
          <p:nvPicPr>
            <p:cNvPr id="62" name="Google Shape;62;p6"/>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63" name="Google Shape;63;p6"/>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fourObj" preserve="1">
  <p:cSld name="タイトルと 4 つのコンテンツ">
    <p:spTree>
      <p:nvGrpSpPr>
        <p:cNvPr id="1" name=""/>
        <p:cNvGrpSpPr/>
        <p:nvPr/>
      </p:nvGrpSpPr>
      <p:grpSpPr>
        <a:xfrm>
          <a:off x="0" y="0"/>
          <a:ext cx="0" cy="0"/>
          <a:chOff x="0" y="0"/>
          <a:chExt cx="0" cy="0"/>
        </a:xfrm>
      </p:grpSpPr>
      <p:sp>
        <p:nvSpPr>
          <p:cNvPr id="2" name="タイトル 1"/>
          <p:cNvSpPr>
            <a:spLocks noGrp="1"/>
          </p:cNvSpPr>
          <p:nvPr>
            <p:ph type="title" sz="quarter"/>
          </p:nvPr>
        </p:nvSpPr>
        <p:spPr>
          <a:xfrm>
            <a:off x="685800" y="609600"/>
            <a:ext cx="7772400" cy="1143000"/>
          </a:xfrm>
        </p:spPr>
        <p:txBody>
          <a:bodyPr/>
          <a:lstStyle/>
          <a:p>
            <a:r>
              <a:rPr lang="ja-JP" altLang="en-US"/>
              <a:t>マスタ タイトルの書式設定</a:t>
            </a:r>
          </a:p>
        </p:txBody>
      </p:sp>
      <p:sp>
        <p:nvSpPr>
          <p:cNvPr id="3" name="コンテンツ プレースホルダ 2"/>
          <p:cNvSpPr>
            <a:spLocks noGrp="1"/>
          </p:cNvSpPr>
          <p:nvPr>
            <p:ph sz="quarter" idx="1"/>
          </p:nvPr>
        </p:nvSpPr>
        <p:spPr>
          <a:xfrm>
            <a:off x="685800" y="1981200"/>
            <a:ext cx="3810000" cy="1981200"/>
          </a:xfrm>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 3"/>
          <p:cNvSpPr>
            <a:spLocks noGrp="1"/>
          </p:cNvSpPr>
          <p:nvPr>
            <p:ph sz="quarter" idx="2"/>
          </p:nvPr>
        </p:nvSpPr>
        <p:spPr>
          <a:xfrm>
            <a:off x="4648200" y="1981200"/>
            <a:ext cx="3810000" cy="1981200"/>
          </a:xfrm>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コンテンツ プレースホルダ 4"/>
          <p:cNvSpPr>
            <a:spLocks noGrp="1"/>
          </p:cNvSpPr>
          <p:nvPr>
            <p:ph sz="quarter" idx="3"/>
          </p:nvPr>
        </p:nvSpPr>
        <p:spPr>
          <a:xfrm>
            <a:off x="685800" y="4114800"/>
            <a:ext cx="3810000" cy="1981200"/>
          </a:xfrm>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6" name="コンテンツ プレースホルダ 5"/>
          <p:cNvSpPr>
            <a:spLocks noGrp="1"/>
          </p:cNvSpPr>
          <p:nvPr>
            <p:ph sz="quarter" idx="4"/>
          </p:nvPr>
        </p:nvSpPr>
        <p:spPr>
          <a:xfrm>
            <a:off x="4648200" y="4114800"/>
            <a:ext cx="3810000" cy="1981200"/>
          </a:xfrm>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1170342143"/>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type="txAndObj" preserve="1">
  <p:cSld name="タイトル、テキスト、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85800" y="609600"/>
            <a:ext cx="7772400" cy="1143000"/>
          </a:xfrm>
        </p:spPr>
        <p:txBody>
          <a:bodyPr/>
          <a:lstStyle/>
          <a:p>
            <a:r>
              <a:rPr lang="ja-JP" altLang="en-US"/>
              <a:t>マスタ タイトルの書式設定</a:t>
            </a:r>
          </a:p>
        </p:txBody>
      </p:sp>
      <p:sp>
        <p:nvSpPr>
          <p:cNvPr id="3" name="テキスト プレースホルダ 2"/>
          <p:cNvSpPr>
            <a:spLocks noGrp="1"/>
          </p:cNvSpPr>
          <p:nvPr>
            <p:ph type="body" sz="half" idx="1"/>
          </p:nvPr>
        </p:nvSpPr>
        <p:spPr>
          <a:xfrm>
            <a:off x="685800" y="1981200"/>
            <a:ext cx="3810000" cy="4114800"/>
          </a:xfrm>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 3"/>
          <p:cNvSpPr>
            <a:spLocks noGrp="1"/>
          </p:cNvSpPr>
          <p:nvPr>
            <p:ph sz="half" idx="2"/>
          </p:nvPr>
        </p:nvSpPr>
        <p:spPr>
          <a:xfrm>
            <a:off x="4648200" y="1981200"/>
            <a:ext cx="3810000" cy="4114800"/>
          </a:xfrm>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1288023150"/>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type="tbl" preserve="1">
  <p:cSld name="タイトルと表">
    <p:spTree>
      <p:nvGrpSpPr>
        <p:cNvPr id="1" name=""/>
        <p:cNvGrpSpPr/>
        <p:nvPr/>
      </p:nvGrpSpPr>
      <p:grpSpPr>
        <a:xfrm>
          <a:off x="0" y="0"/>
          <a:ext cx="0" cy="0"/>
          <a:chOff x="0" y="0"/>
          <a:chExt cx="0" cy="0"/>
        </a:xfrm>
      </p:grpSpPr>
      <p:sp>
        <p:nvSpPr>
          <p:cNvPr id="2" name="タイトル 1"/>
          <p:cNvSpPr>
            <a:spLocks noGrp="1"/>
          </p:cNvSpPr>
          <p:nvPr>
            <p:ph type="title"/>
          </p:nvPr>
        </p:nvSpPr>
        <p:spPr>
          <a:xfrm>
            <a:off x="685800" y="609600"/>
            <a:ext cx="7772400" cy="1143000"/>
          </a:xfrm>
        </p:spPr>
        <p:txBody>
          <a:bodyPr/>
          <a:lstStyle/>
          <a:p>
            <a:r>
              <a:rPr lang="ja-JP" altLang="en-US"/>
              <a:t>マスタ タイトルの書式設定</a:t>
            </a:r>
          </a:p>
        </p:txBody>
      </p:sp>
      <p:sp>
        <p:nvSpPr>
          <p:cNvPr id="3" name="表プレースホルダ 2"/>
          <p:cNvSpPr>
            <a:spLocks noGrp="1"/>
          </p:cNvSpPr>
          <p:nvPr>
            <p:ph type="tbl" idx="1"/>
          </p:nvPr>
        </p:nvSpPr>
        <p:spPr>
          <a:xfrm>
            <a:off x="685800" y="1981200"/>
            <a:ext cx="7772400" cy="4114800"/>
          </a:xfrm>
        </p:spPr>
        <p:txBody>
          <a:bodyPr/>
          <a:lstStyle/>
          <a:p>
            <a:pPr lvl="0"/>
            <a:endParaRPr lang="ja-JP" altLang="en-US" noProof="0"/>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3295280723"/>
      </p:ext>
    </p:extLst>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type="txAndClipArt" preserve="1">
  <p:cSld name="タイトル、テキスト、クリップ アート">
    <p:spTree>
      <p:nvGrpSpPr>
        <p:cNvPr id="1" name=""/>
        <p:cNvGrpSpPr/>
        <p:nvPr/>
      </p:nvGrpSpPr>
      <p:grpSpPr>
        <a:xfrm>
          <a:off x="0" y="0"/>
          <a:ext cx="0" cy="0"/>
          <a:chOff x="0" y="0"/>
          <a:chExt cx="0" cy="0"/>
        </a:xfrm>
      </p:grpSpPr>
      <p:sp>
        <p:nvSpPr>
          <p:cNvPr id="2" name="タイトル 1"/>
          <p:cNvSpPr>
            <a:spLocks noGrp="1"/>
          </p:cNvSpPr>
          <p:nvPr>
            <p:ph type="title"/>
          </p:nvPr>
        </p:nvSpPr>
        <p:spPr>
          <a:xfrm>
            <a:off x="685800" y="609600"/>
            <a:ext cx="7772400" cy="1143000"/>
          </a:xfrm>
        </p:spPr>
        <p:txBody>
          <a:bodyPr/>
          <a:lstStyle/>
          <a:p>
            <a:r>
              <a:rPr lang="ja-JP" altLang="en-US"/>
              <a:t>マスタ タイトルの書式設定</a:t>
            </a:r>
          </a:p>
        </p:txBody>
      </p:sp>
      <p:sp>
        <p:nvSpPr>
          <p:cNvPr id="3" name="テキスト プレースホルダ 2"/>
          <p:cNvSpPr>
            <a:spLocks noGrp="1"/>
          </p:cNvSpPr>
          <p:nvPr>
            <p:ph type="body" sz="half" idx="1"/>
          </p:nvPr>
        </p:nvSpPr>
        <p:spPr>
          <a:xfrm>
            <a:off x="685800" y="1981200"/>
            <a:ext cx="3810000" cy="4114800"/>
          </a:xfrm>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クリップアート プレースホルダ 3"/>
          <p:cNvSpPr>
            <a:spLocks noGrp="1"/>
          </p:cNvSpPr>
          <p:nvPr>
            <p:ph type="clipArt" sz="half" idx="2"/>
          </p:nvPr>
        </p:nvSpPr>
        <p:spPr>
          <a:xfrm>
            <a:off x="4648200" y="1981200"/>
            <a:ext cx="3810000" cy="4114800"/>
          </a:xfrm>
        </p:spPr>
        <p:txBody>
          <a:bodyPr/>
          <a:lstStyle/>
          <a:p>
            <a:pPr lvl="0"/>
            <a:endParaRPr lang="ja-JP" altLang="en-US" noProof="0"/>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611837575"/>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type="txAndMedia">
  <p:cSld name="Title, Text and Media Clip">
    <p:spTree>
      <p:nvGrpSpPr>
        <p:cNvPr id="1" name=""/>
        <p:cNvGrpSpPr/>
        <p:nvPr/>
      </p:nvGrpSpPr>
      <p:grpSpPr>
        <a:xfrm>
          <a:off x="0" y="0"/>
          <a:ext cx="0" cy="0"/>
          <a:chOff x="0" y="0"/>
          <a:chExt cx="0" cy="0"/>
        </a:xfrm>
      </p:grpSpPr>
      <p:sp>
        <p:nvSpPr>
          <p:cNvPr id="2" name="Title 1"/>
          <p:cNvSpPr>
            <a:spLocks noGrp="1"/>
          </p:cNvSpPr>
          <p:nvPr>
            <p:ph type="title"/>
          </p:nvPr>
        </p:nvSpPr>
        <p:spPr>
          <a:xfrm>
            <a:off x="685800" y="609600"/>
            <a:ext cx="7772400" cy="1143000"/>
          </a:xfrm>
        </p:spPr>
        <p:txBody>
          <a:bodyPr/>
          <a:lstStyle/>
          <a:p>
            <a:r>
              <a:rPr lang="en-US" altLang="ko-KR"/>
              <a:t>Click to edit Master title style</a:t>
            </a:r>
            <a:endParaRPr lang="ko-KR" altLang="en-US"/>
          </a:p>
        </p:txBody>
      </p:sp>
      <p:sp>
        <p:nvSpPr>
          <p:cNvPr id="3" name="Text Placeholder 2"/>
          <p:cNvSpPr>
            <a:spLocks noGrp="1"/>
          </p:cNvSpPr>
          <p:nvPr>
            <p:ph type="body" sz="half" idx="1"/>
          </p:nvPr>
        </p:nvSpPr>
        <p:spPr>
          <a:xfrm>
            <a:off x="685800" y="1981200"/>
            <a:ext cx="3810000" cy="4114800"/>
          </a:xfrm>
        </p:spPr>
        <p:txBody>
          <a:body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ko-KR" altLang="en-US"/>
          </a:p>
        </p:txBody>
      </p:sp>
      <p:sp>
        <p:nvSpPr>
          <p:cNvPr id="4" name="Media Placeholder 3"/>
          <p:cNvSpPr>
            <a:spLocks noGrp="1"/>
          </p:cNvSpPr>
          <p:nvPr>
            <p:ph type="media" sz="half" idx="2"/>
          </p:nvPr>
        </p:nvSpPr>
        <p:spPr>
          <a:xfrm>
            <a:off x="4648200" y="1981200"/>
            <a:ext cx="3810000" cy="4114800"/>
          </a:xfrm>
        </p:spPr>
        <p:txBody>
          <a:bodyPr/>
          <a:lstStyle/>
          <a:p>
            <a:pPr lvl="0"/>
            <a:endParaRPr lang="ko-KR" altLang="en-US" noProof="0"/>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Tree>
    <p:extLst>
      <p:ext uri="{BB962C8B-B14F-4D97-AF65-F5344CB8AC3E}">
        <p14:creationId xmlns:p14="http://schemas.microsoft.com/office/powerpoint/2010/main" val="1250898553"/>
      </p:ext>
    </p:extLst>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type="txAndTwoObj">
  <p:cSld name="タイトル、テキスト、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7"/>
            <a:ext cx="8229600" cy="806451"/>
          </a:xfrm>
        </p:spPr>
        <p:txBody>
          <a:bodyPr/>
          <a:lstStyle/>
          <a:p>
            <a:r>
              <a:rPr lang="ja-JP" altLang="en-US"/>
              <a:t>マスター タイトルの書式設定</a:t>
            </a:r>
          </a:p>
        </p:txBody>
      </p:sp>
      <p:sp>
        <p:nvSpPr>
          <p:cNvPr id="3" name="テキスト プレースホルダー 2"/>
          <p:cNvSpPr>
            <a:spLocks noGrp="1"/>
          </p:cNvSpPr>
          <p:nvPr>
            <p:ph type="body" sz="half" idx="1"/>
          </p:nvPr>
        </p:nvSpPr>
        <p:spPr>
          <a:xfrm>
            <a:off x="457200" y="1174751"/>
            <a:ext cx="4038600" cy="49530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ー 3"/>
          <p:cNvSpPr>
            <a:spLocks noGrp="1"/>
          </p:cNvSpPr>
          <p:nvPr>
            <p:ph sz="quarter" idx="2"/>
          </p:nvPr>
        </p:nvSpPr>
        <p:spPr>
          <a:xfrm>
            <a:off x="4648200" y="1174750"/>
            <a:ext cx="4038600" cy="24003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コンテンツ プレースホルダー 4"/>
          <p:cNvSpPr>
            <a:spLocks noGrp="1"/>
          </p:cNvSpPr>
          <p:nvPr>
            <p:ph sz="quarter" idx="3"/>
          </p:nvPr>
        </p:nvSpPr>
        <p:spPr>
          <a:xfrm>
            <a:off x="4648200" y="3727451"/>
            <a:ext cx="4038600" cy="24003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6" name="Rectangle 5"/>
          <p:cNvSpPr>
            <a:spLocks noGrp="1" noChangeArrowheads="1"/>
          </p:cNvSpPr>
          <p:nvPr>
            <p:ph type="dt" sz="half" idx="10"/>
          </p:nvPr>
        </p:nvSpPr>
        <p:spPr>
          <a:ln/>
        </p:spPr>
        <p:txBody>
          <a:bodyPr/>
          <a:lstStyle>
            <a:lvl1pPr>
              <a:defRPr/>
            </a:lvl1pPr>
          </a:lstStyle>
          <a:p>
            <a:pPr>
              <a:defRPr/>
            </a:pPr>
            <a:endParaRPr lang="en-US" altLang="ja-JP">
              <a:solidFill>
                <a:srgbClr val="000000"/>
              </a:solidFill>
            </a:endParaRPr>
          </a:p>
        </p:txBody>
      </p:sp>
      <p:sp>
        <p:nvSpPr>
          <p:cNvPr id="7" name="Rectangle 6"/>
          <p:cNvSpPr>
            <a:spLocks noGrp="1" noChangeArrowheads="1"/>
          </p:cNvSpPr>
          <p:nvPr>
            <p:ph type="ftr" sz="quarter" idx="11"/>
          </p:nvPr>
        </p:nvSpPr>
        <p:spPr>
          <a:ln/>
        </p:spPr>
        <p:txBody>
          <a:bodyPr/>
          <a:lstStyle>
            <a:lvl1pPr>
              <a:defRPr/>
            </a:lvl1pPr>
          </a:lstStyle>
          <a:p>
            <a:pPr>
              <a:defRPr/>
            </a:pPr>
            <a:endParaRPr lang="en-US" altLang="ja-JP">
              <a:solidFill>
                <a:srgbClr val="000000"/>
              </a:solidFill>
            </a:endParaRPr>
          </a:p>
        </p:txBody>
      </p:sp>
      <p:sp>
        <p:nvSpPr>
          <p:cNvPr id="8" name="Slide Number Placeholder 7"/>
          <p:cNvSpPr>
            <a:spLocks noGrp="1" noChangeArrowheads="1"/>
          </p:cNvSpPr>
          <p:nvPr>
            <p:ph type="sldNum" sz="quarter" idx="12"/>
          </p:nvPr>
        </p:nvSpPr>
        <p:spPr>
          <a:xfrm>
            <a:off x="6553200" y="6356352"/>
            <a:ext cx="2133600" cy="365125"/>
          </a:xfrm>
          <a:prstGeom prst="rect">
            <a:avLst/>
          </a:prstGeom>
          <a:ln/>
        </p:spPr>
        <p:txBody>
          <a:bodyPr/>
          <a:lstStyle>
            <a:lvl1pPr>
              <a:defRPr/>
            </a:lvl1pPr>
          </a:lstStyle>
          <a:p>
            <a:pPr fontAlgn="base">
              <a:spcBef>
                <a:spcPct val="0"/>
              </a:spcBef>
              <a:spcAft>
                <a:spcPct val="0"/>
              </a:spcAft>
              <a:buClrTx/>
              <a:buFontTx/>
              <a:buNone/>
              <a:defRPr/>
            </a:pPr>
            <a:fld id="{50D41983-9A56-46BB-982F-8CC3C559A10D}" type="slidenum">
              <a:rPr kumimoji="1" lang="en-US" altLang="ja-JP" sz="1800" b="1" i="1" kern="1200" baseline="30000">
                <a:latin typeface="Arial Black" pitchFamily="34" charset="0"/>
                <a:ea typeface="ＭＳ Ｐゴシック"/>
                <a:cs typeface="+mn-cs"/>
              </a:rPr>
              <a:pPr fontAlgn="base">
                <a:spcBef>
                  <a:spcPct val="0"/>
                </a:spcBef>
                <a:spcAft>
                  <a:spcPct val="0"/>
                </a:spcAft>
                <a:buClrTx/>
                <a:buFontTx/>
                <a:buNone/>
                <a:defRPr/>
              </a:pPr>
              <a:t>‹#›</a:t>
            </a:fld>
            <a:endParaRPr kumimoji="1" lang="en-US" altLang="ja-JP" sz="1800" b="1" i="1" kern="1200" baseline="30000">
              <a:latin typeface="Arial Black" pitchFamily="34" charset="0"/>
              <a:ea typeface="ＭＳ Ｐゴシック"/>
              <a:cs typeface="+mn-cs"/>
            </a:endParaRPr>
          </a:p>
        </p:txBody>
      </p:sp>
    </p:spTree>
    <p:extLst>
      <p:ext uri="{BB962C8B-B14F-4D97-AF65-F5344CB8AC3E}">
        <p14:creationId xmlns:p14="http://schemas.microsoft.com/office/powerpoint/2010/main" val="2129902452"/>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2A70BA8-26B0-474B-B17A-0F592AB872F5}"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2180762895"/>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A70BA8-26B0-474B-B17A-0F592AB872F5}"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165872379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2A70BA8-26B0-474B-B17A-0F592AB872F5}"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305467386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2A70BA8-26B0-474B-B17A-0F592AB872F5}" type="datetimeFigureOut">
              <a:rPr lang="en-US" smtClean="0"/>
              <a:t>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1304194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64"/>
        <p:cNvGrpSpPr/>
        <p:nvPr/>
      </p:nvGrpSpPr>
      <p:grpSpPr>
        <a:xfrm>
          <a:off x="0" y="0"/>
          <a:ext cx="0" cy="0"/>
          <a:chOff x="0" y="0"/>
          <a:chExt cx="0" cy="0"/>
        </a:xfrm>
      </p:grpSpPr>
      <p:sp>
        <p:nvSpPr>
          <p:cNvPr id="65" name="Google Shape;65;p7"/>
          <p:cNvSpPr txBox="1">
            <a:spLocks noGrp="1"/>
          </p:cNvSpPr>
          <p:nvPr>
            <p:ph type="ctrTitle"/>
          </p:nvPr>
        </p:nvSpPr>
        <p:spPr>
          <a:xfrm>
            <a:off x="914400" y="1524000"/>
            <a:ext cx="76233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50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66" name="Google Shape;66;p7"/>
          <p:cNvSpPr txBox="1">
            <a:spLocks noGrp="1"/>
          </p:cNvSpPr>
          <p:nvPr>
            <p:ph type="subTitle" idx="1"/>
          </p:nvPr>
        </p:nvSpPr>
        <p:spPr>
          <a:xfrm>
            <a:off x="1981200" y="3962400"/>
            <a:ext cx="65532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560"/>
              </a:spcBef>
              <a:spcAft>
                <a:spcPts val="0"/>
              </a:spcAft>
              <a:buSzPts val="1820"/>
              <a:buFont typeface="Noto Sans Symbols"/>
              <a:buNone/>
              <a:defRPr sz="2800"/>
            </a:lvl1pPr>
            <a:lvl2pPr lvl="1" algn="l" rtl="0">
              <a:lnSpc>
                <a:spcPct val="100000"/>
              </a:lnSpc>
              <a:spcBef>
                <a:spcPts val="360"/>
              </a:spcBef>
              <a:spcAft>
                <a:spcPts val="0"/>
              </a:spcAft>
              <a:buSzPts val="1080"/>
              <a:buChar char="❑"/>
              <a:defRPr/>
            </a:lvl2pPr>
            <a:lvl3pPr lvl="2" algn="l" rtl="0">
              <a:lnSpc>
                <a:spcPct val="100000"/>
              </a:lnSpc>
              <a:spcBef>
                <a:spcPts val="360"/>
              </a:spcBef>
              <a:spcAft>
                <a:spcPts val="0"/>
              </a:spcAft>
              <a:buSzPts val="1170"/>
              <a:buChar char="■"/>
              <a:defRPr/>
            </a:lvl3pPr>
            <a:lvl4pPr lvl="3" algn="l" rtl="0">
              <a:lnSpc>
                <a:spcPct val="100000"/>
              </a:lnSpc>
              <a:spcBef>
                <a:spcPts val="360"/>
              </a:spcBef>
              <a:spcAft>
                <a:spcPts val="0"/>
              </a:spcAft>
              <a:buSzPts val="1260"/>
              <a:buChar char="❑"/>
              <a:defRPr/>
            </a:lvl4pPr>
            <a:lvl5pPr lvl="4" algn="l" rtl="0">
              <a:lnSpc>
                <a:spcPct val="100000"/>
              </a:lnSpc>
              <a:spcBef>
                <a:spcPts val="360"/>
              </a:spcBef>
              <a:spcAft>
                <a:spcPts val="0"/>
              </a:spcAft>
              <a:buSzPts val="1350"/>
              <a:buChar char="▪"/>
              <a:defRPr/>
            </a:lvl5pPr>
            <a:lvl6pPr lvl="5" algn="l" rtl="0">
              <a:lnSpc>
                <a:spcPct val="100000"/>
              </a:lnSpc>
              <a:spcBef>
                <a:spcPts val="360"/>
              </a:spcBef>
              <a:spcAft>
                <a:spcPts val="0"/>
              </a:spcAft>
              <a:buSzPts val="1350"/>
              <a:buChar char="▪"/>
              <a:defRPr/>
            </a:lvl6pPr>
            <a:lvl7pPr lvl="6" algn="l" rtl="0">
              <a:lnSpc>
                <a:spcPct val="100000"/>
              </a:lnSpc>
              <a:spcBef>
                <a:spcPts val="360"/>
              </a:spcBef>
              <a:spcAft>
                <a:spcPts val="0"/>
              </a:spcAft>
              <a:buSzPts val="1350"/>
              <a:buChar char="▪"/>
              <a:defRPr/>
            </a:lvl7pPr>
            <a:lvl8pPr lvl="7" algn="l" rtl="0">
              <a:lnSpc>
                <a:spcPct val="100000"/>
              </a:lnSpc>
              <a:spcBef>
                <a:spcPts val="360"/>
              </a:spcBef>
              <a:spcAft>
                <a:spcPts val="0"/>
              </a:spcAft>
              <a:buSzPts val="1350"/>
              <a:buChar char="▪"/>
              <a:defRPr/>
            </a:lvl8pPr>
            <a:lvl9pPr lvl="8" algn="l" rtl="0">
              <a:lnSpc>
                <a:spcPct val="100000"/>
              </a:lnSpc>
              <a:spcBef>
                <a:spcPts val="360"/>
              </a:spcBef>
              <a:spcAft>
                <a:spcPts val="0"/>
              </a:spcAft>
              <a:buSzPts val="1350"/>
              <a:buChar char="▪"/>
              <a:defRPr/>
            </a:lvl9pPr>
          </a:lstStyle>
          <a:p>
            <a:endParaRPr/>
          </a:p>
        </p:txBody>
      </p:sp>
      <p:sp>
        <p:nvSpPr>
          <p:cNvPr id="67" name="Google Shape;67;p7"/>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68" name="Google Shape;68;p7"/>
          <p:cNvSpPr txBox="1">
            <a:spLocks noGrp="1"/>
          </p:cNvSpPr>
          <p:nvPr>
            <p:ph type="ftr" idx="11"/>
          </p:nvPr>
        </p:nvSpPr>
        <p:spPr>
          <a:xfrm>
            <a:off x="3124200" y="6243637"/>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69" name="Google Shape;69;p7"/>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A70BA8-26B0-474B-B17A-0F592AB872F5}" type="datetimeFigureOut">
              <a:rPr lang="en-US" smtClean="0"/>
              <a:t>2/2/2022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98602141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A70BA8-26B0-474B-B17A-0F592AB872F5}" type="datetimeFigureOut">
              <a:rPr lang="en-US" smtClean="0"/>
              <a:t>2/2/2022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32597201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A70BA8-26B0-474B-B17A-0F592AB872F5}" type="datetimeFigureOut">
              <a:rPr lang="en-US" smtClean="0"/>
              <a:t>2/2/2022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390016737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2A70BA8-26B0-474B-B17A-0F592AB872F5}" type="datetimeFigureOut">
              <a:rPr lang="en-US" smtClean="0"/>
              <a:t>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184682227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2A70BA8-26B0-474B-B17A-0F592AB872F5}" type="datetimeFigureOut">
              <a:rPr lang="en-US" smtClean="0"/>
              <a:t>2/2/2022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2279206998"/>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A70BA8-26B0-474B-B17A-0F592AB872F5}"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3837577838"/>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A70BA8-26B0-474B-B17A-0F592AB872F5}" type="datetimeFigureOut">
              <a:rPr lang="en-US" smtClean="0"/>
              <a:t>2/2/2022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E64C0B6-5093-43A5-921D-ED261C064BAE}" type="slidenum">
              <a:rPr lang="en-US" smtClean="0"/>
              <a:t>‹#›</a:t>
            </a:fld>
            <a:endParaRPr lang="en-US"/>
          </a:p>
        </p:txBody>
      </p:sp>
    </p:spTree>
    <p:extLst>
      <p:ext uri="{BB962C8B-B14F-4D97-AF65-F5344CB8AC3E}">
        <p14:creationId xmlns:p14="http://schemas.microsoft.com/office/powerpoint/2010/main" val="2538372371"/>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userDrawn="1">
  <p:cSld name="Template with one theme">
    <p:spTree>
      <p:nvGrpSpPr>
        <p:cNvPr id="1" name=""/>
        <p:cNvGrpSpPr/>
        <p:nvPr/>
      </p:nvGrpSpPr>
      <p:grpSpPr>
        <a:xfrm>
          <a:off x="0" y="0"/>
          <a:ext cx="0" cy="0"/>
          <a:chOff x="0" y="0"/>
          <a:chExt cx="0" cy="0"/>
        </a:xfrm>
      </p:grpSpPr>
      <p:sp>
        <p:nvSpPr>
          <p:cNvPr id="14" name="テキスト プレースホルダー 13">
            <a:extLst>
              <a:ext uri="{FF2B5EF4-FFF2-40B4-BE49-F238E27FC236}">
                <a16:creationId xmlns:a16="http://schemas.microsoft.com/office/drawing/2014/main" id="{F9E0EE3D-B181-284C-8CC6-0F8664DB8ED4}"/>
              </a:ext>
            </a:extLst>
          </p:cNvPr>
          <p:cNvSpPr>
            <a:spLocks noGrp="1"/>
          </p:cNvSpPr>
          <p:nvPr>
            <p:ph type="body" sz="quarter" idx="14"/>
          </p:nvPr>
        </p:nvSpPr>
        <p:spPr>
          <a:xfrm>
            <a:off x="457200" y="1600201"/>
            <a:ext cx="8229600" cy="4543425"/>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2" name="タイトル 1">
            <a:extLst>
              <a:ext uri="{FF2B5EF4-FFF2-40B4-BE49-F238E27FC236}">
                <a16:creationId xmlns:a16="http://schemas.microsoft.com/office/drawing/2014/main" id="{95EC3EE3-37B3-5949-8D97-4964085A777D}"/>
              </a:ext>
            </a:extLst>
          </p:cNvPr>
          <p:cNvSpPr>
            <a:spLocks noGrp="1"/>
          </p:cNvSpPr>
          <p:nvPr>
            <p:ph type="title"/>
          </p:nvPr>
        </p:nvSpPr>
        <p:spPr>
          <a:xfrm>
            <a:off x="1550194" y="274639"/>
            <a:ext cx="7136607" cy="1143000"/>
          </a:xfrm>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22C8217C-AC5C-2548-BE24-187A889D0F90}"/>
              </a:ext>
            </a:extLst>
          </p:cNvPr>
          <p:cNvSpPr>
            <a:spLocks noGrp="1"/>
          </p:cNvSpPr>
          <p:nvPr>
            <p:ph type="dt" sz="half" idx="10"/>
          </p:nvPr>
        </p:nvSpPr>
        <p:spPr/>
        <p:txBody>
          <a:bodyPr/>
          <a:lstStyle/>
          <a:p>
            <a:fld id="{3115898B-2888-AB40-8C50-0BEA1843C3AA}" type="datetimeFigureOut">
              <a:rPr lang="ja-JP" altLang="en-US" smtClean="0">
                <a:solidFill>
                  <a:prstClr val="black">
                    <a:tint val="75000"/>
                  </a:prstClr>
                </a:solidFill>
              </a:rPr>
              <a:pPr/>
              <a:t>2022/2/2</a:t>
            </a:fld>
            <a:endParaRPr lang="ja-JP" altLang="en-US">
              <a:solidFill>
                <a:prstClr val="black">
                  <a:tint val="75000"/>
                </a:prstClr>
              </a:solidFill>
            </a:endParaRPr>
          </a:p>
        </p:txBody>
      </p:sp>
      <p:sp>
        <p:nvSpPr>
          <p:cNvPr id="4" name="フッター プレースホルダー 3">
            <a:extLst>
              <a:ext uri="{FF2B5EF4-FFF2-40B4-BE49-F238E27FC236}">
                <a16:creationId xmlns:a16="http://schemas.microsoft.com/office/drawing/2014/main" id="{C5FA58C5-E192-484B-A914-FB0E4E9E0587}"/>
              </a:ext>
            </a:extLst>
          </p:cNvPr>
          <p:cNvSpPr>
            <a:spLocks noGrp="1"/>
          </p:cNvSpPr>
          <p:nvPr>
            <p:ph type="ftr" sz="quarter" idx="11"/>
          </p:nvPr>
        </p:nvSpPr>
        <p:spPr/>
        <p:txBody>
          <a:bodyPr/>
          <a:lstStyle/>
          <a:p>
            <a:endParaRPr lang="ja-JP" altLang="en-US">
              <a:solidFill>
                <a:prstClr val="black">
                  <a:tint val="75000"/>
                </a:prstClr>
              </a:solidFill>
            </a:endParaRPr>
          </a:p>
        </p:txBody>
      </p:sp>
      <p:sp>
        <p:nvSpPr>
          <p:cNvPr id="5" name="スライド番号プレースホルダー 4">
            <a:extLst>
              <a:ext uri="{FF2B5EF4-FFF2-40B4-BE49-F238E27FC236}">
                <a16:creationId xmlns:a16="http://schemas.microsoft.com/office/drawing/2014/main" id="{BE05EFFE-D223-F64F-A060-AF883CCD1853}"/>
              </a:ext>
            </a:extLst>
          </p:cNvPr>
          <p:cNvSpPr>
            <a:spLocks noGrp="1"/>
          </p:cNvSpPr>
          <p:nvPr>
            <p:ph type="sldNum" sz="quarter" idx="12"/>
          </p:nvPr>
        </p:nvSpPr>
        <p:spPr/>
        <p:txBody>
          <a:bodyPr/>
          <a:lstStyle/>
          <a:p>
            <a:fld id="{05706D04-6D6D-D14D-82B5-7D530D85E8C4}" type="slidenum">
              <a:rPr lang="ja-JP" altLang="en-US" smtClean="0">
                <a:solidFill>
                  <a:prstClr val="black">
                    <a:tint val="75000"/>
                  </a:prstClr>
                </a:solidFill>
              </a:rPr>
              <a:pPr/>
              <a:t>‹#›</a:t>
            </a:fld>
            <a:endParaRPr lang="ja-JP" altLang="en-US">
              <a:solidFill>
                <a:prstClr val="black">
                  <a:tint val="75000"/>
                </a:prstClr>
              </a:solidFill>
            </a:endParaRPr>
          </a:p>
        </p:txBody>
      </p:sp>
      <p:sp>
        <p:nvSpPr>
          <p:cNvPr id="7" name="図プレースホルダー 6">
            <a:extLst>
              <a:ext uri="{FF2B5EF4-FFF2-40B4-BE49-F238E27FC236}">
                <a16:creationId xmlns:a16="http://schemas.microsoft.com/office/drawing/2014/main" id="{6AC3F32D-3837-A248-A607-83211F6605F4}"/>
              </a:ext>
            </a:extLst>
          </p:cNvPr>
          <p:cNvSpPr>
            <a:spLocks noGrp="1"/>
          </p:cNvSpPr>
          <p:nvPr>
            <p:ph type="pic" sz="quarter" idx="13"/>
          </p:nvPr>
        </p:nvSpPr>
        <p:spPr>
          <a:xfrm>
            <a:off x="457200" y="136525"/>
            <a:ext cx="1080000" cy="1440000"/>
          </a:xfrm>
        </p:spPr>
        <p:txBody>
          <a:bodyPr/>
          <a:lstStyle/>
          <a:p>
            <a:endParaRPr kumimoji="1" lang="ja-JP" altLang="en-US"/>
          </a:p>
        </p:txBody>
      </p:sp>
    </p:spTree>
    <p:extLst>
      <p:ext uri="{BB962C8B-B14F-4D97-AF65-F5344CB8AC3E}">
        <p14:creationId xmlns:p14="http://schemas.microsoft.com/office/powerpoint/2010/main" val="58837739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3"/>
        <p:cNvGrpSpPr/>
        <p:nvPr/>
      </p:nvGrpSpPr>
      <p:grpSpPr>
        <a:xfrm>
          <a:off x="0" y="0"/>
          <a:ext cx="0" cy="0"/>
          <a:chOff x="0" y="0"/>
          <a:chExt cx="0" cy="0"/>
        </a:xfrm>
      </p:grpSpPr>
      <p:sp>
        <p:nvSpPr>
          <p:cNvPr id="34" name="Google Shape;34;p2"/>
          <p:cNvSpPr/>
          <p:nvPr/>
        </p:nvSpPr>
        <p:spPr>
          <a:xfrm>
            <a:off x="-26776" y="2677835"/>
            <a:ext cx="9210651" cy="4230167"/>
          </a:xfrm>
          <a:custGeom>
            <a:avLst/>
            <a:gdLst/>
            <a:ahLst/>
            <a:cxnLst/>
            <a:rect l="l" t="t" r="r" b="b"/>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rgbClr val="AFF000">
              <a:alpha val="81920"/>
            </a:srgbClr>
          </a:solidFill>
          <a:ln>
            <a:noFill/>
          </a:ln>
        </p:spPr>
      </p:sp>
      <p:sp>
        <p:nvSpPr>
          <p:cNvPr id="35" name="Google Shape;35;p2"/>
          <p:cNvSpPr/>
          <p:nvPr/>
        </p:nvSpPr>
        <p:spPr>
          <a:xfrm>
            <a:off x="-26776" y="2852933"/>
            <a:ext cx="9210651" cy="4055067"/>
          </a:xfrm>
          <a:custGeom>
            <a:avLst/>
            <a:gdLst/>
            <a:ahLst/>
            <a:cxnLst/>
            <a:rect l="l" t="t" r="r" b="b"/>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6" name="Google Shape;36;p2"/>
          <p:cNvSpPr/>
          <p:nvPr/>
        </p:nvSpPr>
        <p:spPr>
          <a:xfrm rot="8100000">
            <a:off x="1847982" y="2419425"/>
            <a:ext cx="122612" cy="163483"/>
          </a:xfrm>
          <a:prstGeom prst="teardrop">
            <a:avLst>
              <a:gd name="adj" fmla="val 100000"/>
            </a:avLst>
          </a:prstGeom>
          <a:solidFill>
            <a:srgbClr val="AFF000"/>
          </a:solidFill>
          <a:ln>
            <a:noFill/>
          </a:ln>
        </p:spPr>
        <p:txBody>
          <a:bodyPr spcFirstLastPara="1" wrap="square" lIns="121900" tIns="121900" rIns="121900" bIns="121900"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37" name="Google Shape;37;p2"/>
          <p:cNvSpPr/>
          <p:nvPr/>
        </p:nvSpPr>
        <p:spPr>
          <a:xfrm rot="8100000">
            <a:off x="6038982" y="2797892"/>
            <a:ext cx="122612" cy="163483"/>
          </a:xfrm>
          <a:prstGeom prst="teardrop">
            <a:avLst>
              <a:gd name="adj" fmla="val 100000"/>
            </a:avLst>
          </a:prstGeom>
          <a:noFill/>
          <a:ln w="28575" cap="flat" cmpd="sng">
            <a:solidFill>
              <a:srgbClr val="00CEF6"/>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38" name="Google Shape;38;p2"/>
          <p:cNvSpPr/>
          <p:nvPr/>
        </p:nvSpPr>
        <p:spPr>
          <a:xfrm rot="8100000">
            <a:off x="7181982" y="2842359"/>
            <a:ext cx="122612" cy="163483"/>
          </a:xfrm>
          <a:prstGeom prst="teardrop">
            <a:avLst>
              <a:gd name="adj" fmla="val 100000"/>
            </a:avLst>
          </a:prstGeom>
          <a:solidFill>
            <a:srgbClr val="00CEF6"/>
          </a:solidFill>
          <a:ln>
            <a:noFill/>
          </a:ln>
        </p:spPr>
        <p:txBody>
          <a:bodyPr spcFirstLastPara="1" wrap="square" lIns="121900" tIns="121900" rIns="121900" bIns="121900"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grpSp>
        <p:nvGrpSpPr>
          <p:cNvPr id="39" name="Google Shape;39;p2"/>
          <p:cNvGrpSpPr/>
          <p:nvPr/>
        </p:nvGrpSpPr>
        <p:grpSpPr>
          <a:xfrm>
            <a:off x="-9525" y="2698767"/>
            <a:ext cx="9167825" cy="793733"/>
            <a:chOff x="-9525" y="4462475"/>
            <a:chExt cx="9167825" cy="595300"/>
          </a:xfrm>
        </p:grpSpPr>
        <p:sp>
          <p:nvSpPr>
            <p:cNvPr id="40" name="Google Shape;40;p2"/>
            <p:cNvSpPr/>
            <p:nvPr/>
          </p:nvSpPr>
          <p:spPr>
            <a:xfrm>
              <a:off x="-9525" y="4581525"/>
              <a:ext cx="4205300" cy="476250"/>
            </a:xfrm>
            <a:custGeom>
              <a:avLst/>
              <a:gdLst/>
              <a:ahLst/>
              <a:cxnLst/>
              <a:rect l="l" t="t" r="r" b="b"/>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med" len="med"/>
              <a:tailEnd type="none" w="med" len="med"/>
            </a:ln>
          </p:spPr>
        </p:sp>
        <p:sp>
          <p:nvSpPr>
            <p:cNvPr id="41" name="Google Shape;41;p2"/>
            <p:cNvSpPr/>
            <p:nvPr/>
          </p:nvSpPr>
          <p:spPr>
            <a:xfrm>
              <a:off x="4195775" y="4462475"/>
              <a:ext cx="3424225" cy="590550"/>
            </a:xfrm>
            <a:custGeom>
              <a:avLst/>
              <a:gdLst/>
              <a:ahLst/>
              <a:cxnLst/>
              <a:rect l="l" t="t" r="r" b="b"/>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med" len="med"/>
              <a:tailEnd type="none" w="med" len="med"/>
            </a:ln>
          </p:spPr>
        </p:sp>
        <p:sp>
          <p:nvSpPr>
            <p:cNvPr id="42" name="Google Shape;42;p2"/>
            <p:cNvSpPr/>
            <p:nvPr/>
          </p:nvSpPr>
          <p:spPr>
            <a:xfrm>
              <a:off x="7624775" y="4472000"/>
              <a:ext cx="1533525" cy="414325"/>
            </a:xfrm>
            <a:custGeom>
              <a:avLst/>
              <a:gdLst/>
              <a:ahLst/>
              <a:cxnLst/>
              <a:rect l="l" t="t" r="r" b="b"/>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med" len="med"/>
              <a:tailEnd type="none" w="med" len="med"/>
            </a:ln>
          </p:spPr>
        </p:sp>
      </p:grpSp>
      <p:grpSp>
        <p:nvGrpSpPr>
          <p:cNvPr id="43" name="Google Shape;43;p2"/>
          <p:cNvGrpSpPr/>
          <p:nvPr/>
        </p:nvGrpSpPr>
        <p:grpSpPr>
          <a:xfrm>
            <a:off x="-42836" y="2673453"/>
            <a:ext cx="9229575" cy="857049"/>
            <a:chOff x="-42837" y="4443488"/>
            <a:chExt cx="9229575" cy="642787"/>
          </a:xfrm>
        </p:grpSpPr>
        <p:sp>
          <p:nvSpPr>
            <p:cNvPr id="44" name="Google Shape;44;p2"/>
            <p:cNvSpPr/>
            <p:nvPr/>
          </p:nvSpPr>
          <p:spPr>
            <a:xfrm>
              <a:off x="1114450" y="4900688"/>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45" name="Google Shape;45;p2"/>
            <p:cNvSpPr/>
            <p:nvPr/>
          </p:nvSpPr>
          <p:spPr>
            <a:xfrm>
              <a:off x="1495450" y="5029275"/>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46" name="Google Shape;46;p2"/>
            <p:cNvSpPr/>
            <p:nvPr/>
          </p:nvSpPr>
          <p:spPr>
            <a:xfrm>
              <a:off x="733450" y="4972125"/>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47" name="Google Shape;47;p2"/>
            <p:cNvSpPr/>
            <p:nvPr/>
          </p:nvSpPr>
          <p:spPr>
            <a:xfrm>
              <a:off x="352450" y="4962600"/>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48" name="Google Shape;48;p2"/>
            <p:cNvSpPr/>
            <p:nvPr/>
          </p:nvSpPr>
          <p:spPr>
            <a:xfrm>
              <a:off x="-42837" y="4605413"/>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49" name="Google Shape;49;p2"/>
            <p:cNvSpPr/>
            <p:nvPr/>
          </p:nvSpPr>
          <p:spPr>
            <a:xfrm>
              <a:off x="1876450" y="4834013"/>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0" name="Google Shape;50;p2"/>
            <p:cNvSpPr/>
            <p:nvPr/>
          </p:nvSpPr>
          <p:spPr>
            <a:xfrm>
              <a:off x="2257450" y="4829250"/>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1" name="Google Shape;51;p2"/>
            <p:cNvSpPr/>
            <p:nvPr/>
          </p:nvSpPr>
          <p:spPr>
            <a:xfrm>
              <a:off x="2638450" y="4548263"/>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2" name="Google Shape;52;p2"/>
            <p:cNvSpPr/>
            <p:nvPr/>
          </p:nvSpPr>
          <p:spPr>
            <a:xfrm>
              <a:off x="3019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3" name="Google Shape;53;p2"/>
            <p:cNvSpPr/>
            <p:nvPr/>
          </p:nvSpPr>
          <p:spPr>
            <a:xfrm>
              <a:off x="3400450" y="4614938"/>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4" name="Google Shape;54;p2"/>
            <p:cNvSpPr/>
            <p:nvPr/>
          </p:nvSpPr>
          <p:spPr>
            <a:xfrm>
              <a:off x="3781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5" name="Google Shape;55;p2"/>
            <p:cNvSpPr/>
            <p:nvPr/>
          </p:nvSpPr>
          <p:spPr>
            <a:xfrm>
              <a:off x="4162450" y="4948313"/>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6" name="Google Shape;56;p2"/>
            <p:cNvSpPr/>
            <p:nvPr/>
          </p:nvSpPr>
          <p:spPr>
            <a:xfrm>
              <a:off x="4543450" y="4667325"/>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7" name="Google Shape;57;p2"/>
            <p:cNvSpPr/>
            <p:nvPr/>
          </p:nvSpPr>
          <p:spPr>
            <a:xfrm>
              <a:off x="4924450" y="4543500"/>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8" name="Google Shape;58;p2"/>
            <p:cNvSpPr/>
            <p:nvPr/>
          </p:nvSpPr>
          <p:spPr>
            <a:xfrm>
              <a:off x="5305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59" name="Google Shape;59;p2"/>
            <p:cNvSpPr/>
            <p:nvPr/>
          </p:nvSpPr>
          <p:spPr>
            <a:xfrm>
              <a:off x="5686450" y="4772100"/>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60" name="Google Shape;60;p2"/>
            <p:cNvSpPr/>
            <p:nvPr/>
          </p:nvSpPr>
          <p:spPr>
            <a:xfrm>
              <a:off x="6067450" y="4848300"/>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61" name="Google Shape;61;p2"/>
            <p:cNvSpPr/>
            <p:nvPr/>
          </p:nvSpPr>
          <p:spPr>
            <a:xfrm>
              <a:off x="6448450" y="4729238"/>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62" name="Google Shape;62;p2"/>
            <p:cNvSpPr/>
            <p:nvPr/>
          </p:nvSpPr>
          <p:spPr>
            <a:xfrm>
              <a:off x="6829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63" name="Google Shape;63;p2"/>
            <p:cNvSpPr/>
            <p:nvPr/>
          </p:nvSpPr>
          <p:spPr>
            <a:xfrm>
              <a:off x="7210450" y="5024513"/>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64" name="Google Shape;64;p2"/>
            <p:cNvSpPr/>
            <p:nvPr/>
          </p:nvSpPr>
          <p:spPr>
            <a:xfrm>
              <a:off x="7591450" y="4443488"/>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65" name="Google Shape;65;p2"/>
            <p:cNvSpPr/>
            <p:nvPr/>
          </p:nvSpPr>
          <p:spPr>
            <a:xfrm>
              <a:off x="7972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66" name="Google Shape;66;p2"/>
            <p:cNvSpPr/>
            <p:nvPr/>
          </p:nvSpPr>
          <p:spPr>
            <a:xfrm>
              <a:off x="8353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67" name="Google Shape;67;p2"/>
            <p:cNvSpPr/>
            <p:nvPr/>
          </p:nvSpPr>
          <p:spPr>
            <a:xfrm>
              <a:off x="8734450" y="4557788"/>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68" name="Google Shape;68;p2"/>
            <p:cNvSpPr/>
            <p:nvPr/>
          </p:nvSpPr>
          <p:spPr>
            <a:xfrm>
              <a:off x="9129738" y="4867350"/>
              <a:ext cx="57000" cy="57000"/>
            </a:xfrm>
            <a:prstGeom prst="ellipse">
              <a:avLst/>
            </a:prstGeom>
            <a:solidFill>
              <a:srgbClr val="3C78D8"/>
            </a:solidFill>
            <a:ln>
              <a:noFill/>
            </a:ln>
          </p:spPr>
          <p:txBody>
            <a:bodyPr spcFirstLastPara="1" wrap="square" lIns="91425" tIns="91425" rIns="91425" bIns="91425"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grpSp>
      <p:sp>
        <p:nvSpPr>
          <p:cNvPr id="69" name="Google Shape;69;p2"/>
          <p:cNvSpPr/>
          <p:nvPr/>
        </p:nvSpPr>
        <p:spPr>
          <a:xfrm>
            <a:off x="2990700" y="2863733"/>
            <a:ext cx="114600" cy="152800"/>
          </a:xfrm>
          <a:prstGeom prst="ellipse">
            <a:avLst/>
          </a:prstGeom>
          <a:noFill/>
          <a:ln w="9525" cap="flat" cmpd="sng">
            <a:solidFill>
              <a:srgbClr val="3C78D8"/>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70" name="Google Shape;70;p2"/>
          <p:cNvSpPr/>
          <p:nvPr/>
        </p:nvSpPr>
        <p:spPr>
          <a:xfrm>
            <a:off x="1085700" y="3244733"/>
            <a:ext cx="114600" cy="152800"/>
          </a:xfrm>
          <a:prstGeom prst="ellipse">
            <a:avLst/>
          </a:prstGeom>
          <a:noFill/>
          <a:ln w="9525" cap="flat" cmpd="sng">
            <a:solidFill>
              <a:srgbClr val="3C78D8"/>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71" name="Google Shape;71;p2"/>
          <p:cNvSpPr/>
          <p:nvPr/>
        </p:nvSpPr>
        <p:spPr>
          <a:xfrm>
            <a:off x="4895700" y="2770176"/>
            <a:ext cx="114600" cy="152800"/>
          </a:xfrm>
          <a:prstGeom prst="ellipse">
            <a:avLst/>
          </a:prstGeom>
          <a:noFill/>
          <a:ln w="9525" cap="flat" cmpd="sng">
            <a:solidFill>
              <a:srgbClr val="3C78D8"/>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72" name="Google Shape;72;p2"/>
          <p:cNvSpPr/>
          <p:nvPr/>
        </p:nvSpPr>
        <p:spPr>
          <a:xfrm rot="8100000">
            <a:off x="8699950" y="2521025"/>
            <a:ext cx="122612" cy="163483"/>
          </a:xfrm>
          <a:prstGeom prst="teardrop">
            <a:avLst>
              <a:gd name="adj" fmla="val 100000"/>
            </a:avLst>
          </a:prstGeom>
          <a:noFill/>
          <a:ln w="28575" cap="flat" cmpd="sng">
            <a:solidFill>
              <a:srgbClr val="AFF000"/>
            </a:solidFill>
            <a:prstDash val="solid"/>
            <a:round/>
            <a:headEnd type="none" w="sm" len="sm"/>
            <a:tailEnd type="none" w="sm" len="sm"/>
          </a:ln>
        </p:spPr>
        <p:txBody>
          <a:bodyPr spcFirstLastPara="1" wrap="square" lIns="121900" tIns="121900" rIns="121900" bIns="121900" anchor="ctr" anchorCtr="0">
            <a:noAutofit/>
          </a:bodyPr>
          <a:lstStyle/>
          <a:p>
            <a:pPr defTabSz="1219170">
              <a:buClr>
                <a:srgbClr val="000000"/>
              </a:buClr>
              <a:buFont typeface="Arial"/>
              <a:buNone/>
            </a:pPr>
            <a:endParaRPr sz="1867" kern="0" dirty="0">
              <a:solidFill>
                <a:srgbClr val="000000"/>
              </a:solidFill>
              <a:cs typeface="Arial"/>
              <a:sym typeface="Arial"/>
            </a:endParaRPr>
          </a:p>
        </p:txBody>
      </p:sp>
      <p:sp>
        <p:nvSpPr>
          <p:cNvPr id="73" name="Google Shape;73;p2"/>
          <p:cNvSpPr txBox="1">
            <a:spLocks noGrp="1"/>
          </p:cNvSpPr>
          <p:nvPr>
            <p:ph type="ctrTitle"/>
          </p:nvPr>
        </p:nvSpPr>
        <p:spPr>
          <a:xfrm>
            <a:off x="2847975" y="4484567"/>
            <a:ext cx="5610300" cy="1546400"/>
          </a:xfrm>
          <a:prstGeom prst="rect">
            <a:avLst/>
          </a:prstGeom>
        </p:spPr>
        <p:txBody>
          <a:bodyPr spcFirstLastPara="1" wrap="square" lIns="91425" tIns="91425" rIns="91425" bIns="91425" anchor="ctr" anchorCtr="0"/>
          <a:lstStyle>
            <a:lvl1pPr lvl="0" algn="r">
              <a:spcBef>
                <a:spcPts val="0"/>
              </a:spcBef>
              <a:spcAft>
                <a:spcPts val="0"/>
              </a:spcAft>
              <a:buClr>
                <a:srgbClr val="FFFFFF"/>
              </a:buClr>
              <a:buSzPts val="4800"/>
              <a:buNone/>
              <a:defRPr sz="6400">
                <a:solidFill>
                  <a:srgbClr val="FFFFFF"/>
                </a:solidFill>
              </a:defRPr>
            </a:lvl1pPr>
            <a:lvl2pPr lvl="1" algn="r">
              <a:spcBef>
                <a:spcPts val="0"/>
              </a:spcBef>
              <a:spcAft>
                <a:spcPts val="0"/>
              </a:spcAft>
              <a:buClr>
                <a:srgbClr val="FFFFFF"/>
              </a:buClr>
              <a:buSzPts val="4800"/>
              <a:buNone/>
              <a:defRPr sz="6400">
                <a:solidFill>
                  <a:srgbClr val="FFFFFF"/>
                </a:solidFill>
              </a:defRPr>
            </a:lvl2pPr>
            <a:lvl3pPr lvl="2" algn="r">
              <a:spcBef>
                <a:spcPts val="0"/>
              </a:spcBef>
              <a:spcAft>
                <a:spcPts val="0"/>
              </a:spcAft>
              <a:buClr>
                <a:srgbClr val="FFFFFF"/>
              </a:buClr>
              <a:buSzPts val="4800"/>
              <a:buNone/>
              <a:defRPr sz="6400">
                <a:solidFill>
                  <a:srgbClr val="FFFFFF"/>
                </a:solidFill>
              </a:defRPr>
            </a:lvl3pPr>
            <a:lvl4pPr lvl="3" algn="r">
              <a:spcBef>
                <a:spcPts val="0"/>
              </a:spcBef>
              <a:spcAft>
                <a:spcPts val="0"/>
              </a:spcAft>
              <a:buClr>
                <a:srgbClr val="FFFFFF"/>
              </a:buClr>
              <a:buSzPts val="4800"/>
              <a:buNone/>
              <a:defRPr sz="6400">
                <a:solidFill>
                  <a:srgbClr val="FFFFFF"/>
                </a:solidFill>
              </a:defRPr>
            </a:lvl4pPr>
            <a:lvl5pPr lvl="4" algn="r">
              <a:spcBef>
                <a:spcPts val="0"/>
              </a:spcBef>
              <a:spcAft>
                <a:spcPts val="0"/>
              </a:spcAft>
              <a:buClr>
                <a:srgbClr val="FFFFFF"/>
              </a:buClr>
              <a:buSzPts val="4800"/>
              <a:buNone/>
              <a:defRPr sz="6400">
                <a:solidFill>
                  <a:srgbClr val="FFFFFF"/>
                </a:solidFill>
              </a:defRPr>
            </a:lvl5pPr>
            <a:lvl6pPr lvl="5" algn="r">
              <a:spcBef>
                <a:spcPts val="0"/>
              </a:spcBef>
              <a:spcAft>
                <a:spcPts val="0"/>
              </a:spcAft>
              <a:buClr>
                <a:srgbClr val="FFFFFF"/>
              </a:buClr>
              <a:buSzPts val="4800"/>
              <a:buNone/>
              <a:defRPr sz="6400">
                <a:solidFill>
                  <a:srgbClr val="FFFFFF"/>
                </a:solidFill>
              </a:defRPr>
            </a:lvl6pPr>
            <a:lvl7pPr lvl="6" algn="r">
              <a:spcBef>
                <a:spcPts val="0"/>
              </a:spcBef>
              <a:spcAft>
                <a:spcPts val="0"/>
              </a:spcAft>
              <a:buClr>
                <a:srgbClr val="FFFFFF"/>
              </a:buClr>
              <a:buSzPts val="4800"/>
              <a:buNone/>
              <a:defRPr sz="6400">
                <a:solidFill>
                  <a:srgbClr val="FFFFFF"/>
                </a:solidFill>
              </a:defRPr>
            </a:lvl7pPr>
            <a:lvl8pPr lvl="7" algn="r">
              <a:spcBef>
                <a:spcPts val="0"/>
              </a:spcBef>
              <a:spcAft>
                <a:spcPts val="0"/>
              </a:spcAft>
              <a:buClr>
                <a:srgbClr val="FFFFFF"/>
              </a:buClr>
              <a:buSzPts val="4800"/>
              <a:buNone/>
              <a:defRPr sz="6400">
                <a:solidFill>
                  <a:srgbClr val="FFFFFF"/>
                </a:solidFill>
              </a:defRPr>
            </a:lvl8pPr>
            <a:lvl9pPr lvl="8" algn="r">
              <a:spcBef>
                <a:spcPts val="0"/>
              </a:spcBef>
              <a:spcAft>
                <a:spcPts val="0"/>
              </a:spcAft>
              <a:buClr>
                <a:srgbClr val="FFFFFF"/>
              </a:buClr>
              <a:buSzPts val="4800"/>
              <a:buNone/>
              <a:defRPr sz="6400">
                <a:solidFill>
                  <a:srgbClr val="FFFFFF"/>
                </a:solidFill>
              </a:defRPr>
            </a:lvl9pPr>
          </a:lstStyle>
          <a:p>
            <a:endParaRPr/>
          </a:p>
        </p:txBody>
      </p:sp>
    </p:spTree>
    <p:extLst>
      <p:ext uri="{BB962C8B-B14F-4D97-AF65-F5344CB8AC3E}">
        <p14:creationId xmlns:p14="http://schemas.microsoft.com/office/powerpoint/2010/main" val="42796647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70"/>
        <p:cNvGrpSpPr/>
        <p:nvPr/>
      </p:nvGrpSpPr>
      <p:grpSpPr>
        <a:xfrm>
          <a:off x="0" y="0"/>
          <a:ext cx="0" cy="0"/>
          <a:chOff x="0" y="0"/>
          <a:chExt cx="0" cy="0"/>
        </a:xfrm>
      </p:grpSpPr>
      <p:sp>
        <p:nvSpPr>
          <p:cNvPr id="71" name="Google Shape;71;p8"/>
          <p:cNvSpPr txBox="1">
            <a:spLocks noGrp="1"/>
          </p:cNvSpPr>
          <p:nvPr>
            <p:ph type="title"/>
          </p:nvPr>
        </p:nvSpPr>
        <p:spPr>
          <a:xfrm>
            <a:off x="311700" y="593367"/>
            <a:ext cx="8520600" cy="763500"/>
          </a:xfrm>
          <a:prstGeom prst="rect">
            <a:avLst/>
          </a:prstGeom>
        </p:spPr>
        <p:txBody>
          <a:bodyPr spcFirstLastPara="1" wrap="square" lIns="91425" tIns="45700" rIns="91425" bIns="45700"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 name="Google Shape;72;p8"/>
          <p:cNvSpPr txBox="1">
            <a:spLocks noGrp="1"/>
          </p:cNvSpPr>
          <p:nvPr>
            <p:ph type="body" idx="1"/>
          </p:nvPr>
        </p:nvSpPr>
        <p:spPr>
          <a:xfrm>
            <a:off x="311700" y="1536633"/>
            <a:ext cx="8520600" cy="4555200"/>
          </a:xfrm>
          <a:prstGeom prst="rect">
            <a:avLst/>
          </a:prstGeom>
        </p:spPr>
        <p:txBody>
          <a:bodyPr spcFirstLastPara="1" wrap="square" lIns="91425" tIns="45700" rIns="91425" bIns="45700" anchor="t" anchorCtr="0">
            <a:noAutofit/>
          </a:bodyPr>
          <a:lstStyle>
            <a:lvl1pPr marL="457200" lvl="0" indent="-352425" rtl="0">
              <a:spcBef>
                <a:spcPts val="600"/>
              </a:spcBef>
              <a:spcAft>
                <a:spcPts val="0"/>
              </a:spcAft>
              <a:buSzPts val="1950"/>
              <a:buChar char="■"/>
              <a:defRPr/>
            </a:lvl1pPr>
            <a:lvl2pPr marL="914400" lvl="1" indent="-327660" rtl="0">
              <a:spcBef>
                <a:spcPts val="520"/>
              </a:spcBef>
              <a:spcAft>
                <a:spcPts val="0"/>
              </a:spcAft>
              <a:buSzPts val="1560"/>
              <a:buChar char="❑"/>
              <a:defRPr/>
            </a:lvl2pPr>
            <a:lvl3pPr marL="1371600" lvl="2" indent="-319405" rtl="0">
              <a:spcBef>
                <a:spcPts val="440"/>
              </a:spcBef>
              <a:spcAft>
                <a:spcPts val="0"/>
              </a:spcAft>
              <a:buSzPts val="1430"/>
              <a:buChar char="■"/>
              <a:defRPr/>
            </a:lvl3pPr>
            <a:lvl4pPr marL="1828800" lvl="3" indent="-317500" rtl="0">
              <a:spcBef>
                <a:spcPts val="400"/>
              </a:spcBef>
              <a:spcAft>
                <a:spcPts val="0"/>
              </a:spcAft>
              <a:buSzPts val="1400"/>
              <a:buChar char="❑"/>
              <a:defRPr/>
            </a:lvl4pPr>
            <a:lvl5pPr marL="2286000" lvl="4" indent="-323850" rtl="0">
              <a:spcBef>
                <a:spcPts val="400"/>
              </a:spcBef>
              <a:spcAft>
                <a:spcPts val="0"/>
              </a:spcAft>
              <a:buSzPts val="1500"/>
              <a:buChar char="▪"/>
              <a:defRPr/>
            </a:lvl5pPr>
            <a:lvl6pPr marL="2743200" lvl="5" indent="-323850" rtl="0">
              <a:spcBef>
                <a:spcPts val="400"/>
              </a:spcBef>
              <a:spcAft>
                <a:spcPts val="0"/>
              </a:spcAft>
              <a:buSzPts val="1500"/>
              <a:buChar char="▪"/>
              <a:defRPr/>
            </a:lvl6pPr>
            <a:lvl7pPr marL="3200400" lvl="6" indent="-323850" rtl="0">
              <a:spcBef>
                <a:spcPts val="400"/>
              </a:spcBef>
              <a:spcAft>
                <a:spcPts val="0"/>
              </a:spcAft>
              <a:buSzPts val="1500"/>
              <a:buChar char="▪"/>
              <a:defRPr/>
            </a:lvl7pPr>
            <a:lvl8pPr marL="3657600" lvl="7" indent="-323850" rtl="0">
              <a:spcBef>
                <a:spcPts val="400"/>
              </a:spcBef>
              <a:spcAft>
                <a:spcPts val="0"/>
              </a:spcAft>
              <a:buSzPts val="1500"/>
              <a:buChar char="▪"/>
              <a:defRPr/>
            </a:lvl8pPr>
            <a:lvl9pPr marL="4114800" lvl="8" indent="-323850" rtl="0">
              <a:spcBef>
                <a:spcPts val="400"/>
              </a:spcBef>
              <a:spcAft>
                <a:spcPts val="0"/>
              </a:spcAft>
              <a:buSzPts val="1500"/>
              <a:buChar char="▪"/>
              <a:defRPr/>
            </a:lvl9pPr>
          </a:lstStyle>
          <a:p>
            <a:endParaRPr/>
          </a:p>
        </p:txBody>
      </p:sp>
      <p:sp>
        <p:nvSpPr>
          <p:cNvPr id="73" name="Google Shape;73;p8"/>
          <p:cNvSpPr txBox="1">
            <a:spLocks noGrp="1"/>
          </p:cNvSpPr>
          <p:nvPr>
            <p:ph type="sldNum" idx="12"/>
          </p:nvPr>
        </p:nvSpPr>
        <p:spPr>
          <a:xfrm>
            <a:off x="8472458" y="6217622"/>
            <a:ext cx="548700" cy="524700"/>
          </a:xfrm>
          <a:prstGeom prst="rect">
            <a:avLst/>
          </a:prstGeom>
        </p:spPr>
        <p:txBody>
          <a:bodyPr spcFirstLastPara="1" wrap="square" lIns="91425" tIns="45700" rIns="91425" bIns="45700" anchor="b"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標題投影片" type="title">
  <p:cSld name="TITLE">
    <p:spTree>
      <p:nvGrpSpPr>
        <p:cNvPr id="1" name="Shape 82"/>
        <p:cNvGrpSpPr/>
        <p:nvPr/>
      </p:nvGrpSpPr>
      <p:grpSpPr>
        <a:xfrm>
          <a:off x="0" y="0"/>
          <a:ext cx="0" cy="0"/>
          <a:chOff x="0" y="0"/>
          <a:chExt cx="0" cy="0"/>
        </a:xfrm>
      </p:grpSpPr>
      <p:sp>
        <p:nvSpPr>
          <p:cNvPr id="83" name="Google Shape;83;p10"/>
          <p:cNvSpPr txBox="1">
            <a:spLocks noGrp="1"/>
          </p:cNvSpPr>
          <p:nvPr>
            <p:ph type="ctrTitle"/>
          </p:nvPr>
        </p:nvSpPr>
        <p:spPr>
          <a:xfrm>
            <a:off x="914400" y="1524000"/>
            <a:ext cx="76233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5000"/>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84" name="Google Shape;84;p10"/>
          <p:cNvSpPr txBox="1">
            <a:spLocks noGrp="1"/>
          </p:cNvSpPr>
          <p:nvPr>
            <p:ph type="subTitle" idx="1"/>
          </p:nvPr>
        </p:nvSpPr>
        <p:spPr>
          <a:xfrm>
            <a:off x="1981200" y="3962400"/>
            <a:ext cx="6553200" cy="17529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560"/>
              </a:spcBef>
              <a:spcAft>
                <a:spcPts val="0"/>
              </a:spcAft>
              <a:buSzPts val="1820"/>
              <a:buFont typeface="Noto Sans Symbols"/>
              <a:buNone/>
              <a:defRPr sz="2800"/>
            </a:lvl1pPr>
            <a:lvl2pPr lvl="1" algn="l" rtl="0">
              <a:lnSpc>
                <a:spcPct val="100000"/>
              </a:lnSpc>
              <a:spcBef>
                <a:spcPts val="360"/>
              </a:spcBef>
              <a:spcAft>
                <a:spcPts val="0"/>
              </a:spcAft>
              <a:buSzPts val="1080"/>
              <a:buChar char="❑"/>
              <a:defRPr/>
            </a:lvl2pPr>
            <a:lvl3pPr lvl="2" algn="l" rtl="0">
              <a:lnSpc>
                <a:spcPct val="100000"/>
              </a:lnSpc>
              <a:spcBef>
                <a:spcPts val="360"/>
              </a:spcBef>
              <a:spcAft>
                <a:spcPts val="0"/>
              </a:spcAft>
              <a:buSzPts val="1170"/>
              <a:buChar char="■"/>
              <a:defRPr/>
            </a:lvl3pPr>
            <a:lvl4pPr lvl="3" algn="l" rtl="0">
              <a:lnSpc>
                <a:spcPct val="100000"/>
              </a:lnSpc>
              <a:spcBef>
                <a:spcPts val="360"/>
              </a:spcBef>
              <a:spcAft>
                <a:spcPts val="0"/>
              </a:spcAft>
              <a:buSzPts val="1260"/>
              <a:buChar char="❑"/>
              <a:defRPr/>
            </a:lvl4pPr>
            <a:lvl5pPr lvl="4" algn="l" rtl="0">
              <a:lnSpc>
                <a:spcPct val="100000"/>
              </a:lnSpc>
              <a:spcBef>
                <a:spcPts val="360"/>
              </a:spcBef>
              <a:spcAft>
                <a:spcPts val="0"/>
              </a:spcAft>
              <a:buSzPts val="1350"/>
              <a:buChar char="▪"/>
              <a:defRPr/>
            </a:lvl5pPr>
            <a:lvl6pPr lvl="5" algn="l" rtl="0">
              <a:lnSpc>
                <a:spcPct val="100000"/>
              </a:lnSpc>
              <a:spcBef>
                <a:spcPts val="360"/>
              </a:spcBef>
              <a:spcAft>
                <a:spcPts val="0"/>
              </a:spcAft>
              <a:buSzPts val="1350"/>
              <a:buChar char="▪"/>
              <a:defRPr/>
            </a:lvl6pPr>
            <a:lvl7pPr lvl="6" algn="l" rtl="0">
              <a:lnSpc>
                <a:spcPct val="100000"/>
              </a:lnSpc>
              <a:spcBef>
                <a:spcPts val="360"/>
              </a:spcBef>
              <a:spcAft>
                <a:spcPts val="0"/>
              </a:spcAft>
              <a:buSzPts val="1350"/>
              <a:buChar char="▪"/>
              <a:defRPr/>
            </a:lvl7pPr>
            <a:lvl8pPr lvl="7" algn="l" rtl="0">
              <a:lnSpc>
                <a:spcPct val="100000"/>
              </a:lnSpc>
              <a:spcBef>
                <a:spcPts val="360"/>
              </a:spcBef>
              <a:spcAft>
                <a:spcPts val="0"/>
              </a:spcAft>
              <a:buSzPts val="1350"/>
              <a:buChar char="▪"/>
              <a:defRPr/>
            </a:lvl8pPr>
            <a:lvl9pPr lvl="8" algn="l" rtl="0">
              <a:lnSpc>
                <a:spcPct val="100000"/>
              </a:lnSpc>
              <a:spcBef>
                <a:spcPts val="360"/>
              </a:spcBef>
              <a:spcAft>
                <a:spcPts val="0"/>
              </a:spcAft>
              <a:buSzPts val="1350"/>
              <a:buChar char="▪"/>
              <a:defRPr/>
            </a:lvl9pPr>
          </a:lstStyle>
          <a:p>
            <a:endParaRPr/>
          </a:p>
        </p:txBody>
      </p:sp>
      <p:sp>
        <p:nvSpPr>
          <p:cNvPr id="85" name="Google Shape;85;p10"/>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86" name="Google Shape;86;p10"/>
          <p:cNvSpPr txBox="1">
            <a:spLocks noGrp="1"/>
          </p:cNvSpPr>
          <p:nvPr>
            <p:ph type="ftr" idx="11"/>
          </p:nvPr>
        </p:nvSpPr>
        <p:spPr>
          <a:xfrm>
            <a:off x="3124200" y="6243637"/>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87" name="Google Shape;87;p10"/>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區段標題" type="secHead">
  <p:cSld name="SECTION_HEADER">
    <p:spTree>
      <p:nvGrpSpPr>
        <p:cNvPr id="1" name="Shape 88"/>
        <p:cNvGrpSpPr/>
        <p:nvPr/>
      </p:nvGrpSpPr>
      <p:grpSpPr>
        <a:xfrm>
          <a:off x="0" y="0"/>
          <a:ext cx="0" cy="0"/>
          <a:chOff x="0" y="0"/>
          <a:chExt cx="0" cy="0"/>
        </a:xfrm>
      </p:grpSpPr>
      <p:sp>
        <p:nvSpPr>
          <p:cNvPr id="89" name="Google Shape;89;p11"/>
          <p:cNvSpPr txBox="1">
            <a:spLocks noGrp="1"/>
          </p:cNvSpPr>
          <p:nvPr>
            <p:ph type="title"/>
          </p:nvPr>
        </p:nvSpPr>
        <p:spPr>
          <a:xfrm>
            <a:off x="722313" y="4406900"/>
            <a:ext cx="7772400" cy="1362000"/>
          </a:xfrm>
          <a:prstGeom prst="rect">
            <a:avLst/>
          </a:prstGeom>
          <a:noFill/>
          <a:ln>
            <a:noFill/>
          </a:ln>
        </p:spPr>
        <p:txBody>
          <a:bodyPr spcFirstLastPara="1" wrap="square" lIns="91425" tIns="45700" rIns="91425" bIns="45700" anchor="t" anchorCtr="0">
            <a:noAutofit/>
          </a:bodyPr>
          <a:lstStyle>
            <a:lvl1pPr lvl="0" algn="l" rtl="0">
              <a:lnSpc>
                <a:spcPct val="100000"/>
              </a:lnSpc>
              <a:spcBef>
                <a:spcPts val="0"/>
              </a:spcBef>
              <a:spcAft>
                <a:spcPts val="0"/>
              </a:spcAft>
              <a:buSzPts val="1400"/>
              <a:buNone/>
              <a:defRPr sz="4000" b="1" cap="none"/>
            </a:lvl1pPr>
            <a:lvl2pPr lvl="1" algn="l" rtl="0">
              <a:lnSpc>
                <a:spcPct val="100000"/>
              </a:lnSpc>
              <a:spcBef>
                <a:spcPts val="0"/>
              </a:spcBef>
              <a:spcAft>
                <a:spcPts val="0"/>
              </a:spcAft>
              <a:buSzPts val="14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400"/>
              <a:buNone/>
              <a:defRPr/>
            </a:lvl4pPr>
            <a:lvl5pPr lvl="4" algn="l" rtl="0">
              <a:lnSpc>
                <a:spcPct val="100000"/>
              </a:lnSpc>
              <a:spcBef>
                <a:spcPts val="0"/>
              </a:spcBef>
              <a:spcAft>
                <a:spcPts val="0"/>
              </a:spcAft>
              <a:buSzPts val="1400"/>
              <a:buNone/>
              <a:defRPr/>
            </a:lvl5pPr>
            <a:lvl6pPr lvl="5" algn="l" rtl="0">
              <a:lnSpc>
                <a:spcPct val="100000"/>
              </a:lnSpc>
              <a:spcBef>
                <a:spcPts val="0"/>
              </a:spcBef>
              <a:spcAft>
                <a:spcPts val="0"/>
              </a:spcAft>
              <a:buSzPts val="1400"/>
              <a:buNone/>
              <a:defRPr/>
            </a:lvl6pPr>
            <a:lvl7pPr lvl="6" algn="l" rtl="0">
              <a:lnSpc>
                <a:spcPct val="100000"/>
              </a:lnSpc>
              <a:spcBef>
                <a:spcPts val="0"/>
              </a:spcBef>
              <a:spcAft>
                <a:spcPts val="0"/>
              </a:spcAft>
              <a:buSzPts val="1400"/>
              <a:buNone/>
              <a:defRPr/>
            </a:lvl7pPr>
            <a:lvl8pPr lvl="7" algn="l" rtl="0">
              <a:lnSpc>
                <a:spcPct val="100000"/>
              </a:lnSpc>
              <a:spcBef>
                <a:spcPts val="0"/>
              </a:spcBef>
              <a:spcAft>
                <a:spcPts val="0"/>
              </a:spcAft>
              <a:buSzPts val="1400"/>
              <a:buNone/>
              <a:defRPr/>
            </a:lvl8pPr>
            <a:lvl9pPr lvl="8" algn="l" rtl="0">
              <a:lnSpc>
                <a:spcPct val="100000"/>
              </a:lnSpc>
              <a:spcBef>
                <a:spcPts val="0"/>
              </a:spcBef>
              <a:spcAft>
                <a:spcPts val="0"/>
              </a:spcAft>
              <a:buSzPts val="1400"/>
              <a:buNone/>
              <a:defRPr/>
            </a:lvl9pPr>
          </a:lstStyle>
          <a:p>
            <a:endParaRPr/>
          </a:p>
        </p:txBody>
      </p:sp>
      <p:sp>
        <p:nvSpPr>
          <p:cNvPr id="90" name="Google Shape;90;p11"/>
          <p:cNvSpPr txBox="1">
            <a:spLocks noGrp="1"/>
          </p:cNvSpPr>
          <p:nvPr>
            <p:ph type="body" idx="1"/>
          </p:nvPr>
        </p:nvSpPr>
        <p:spPr>
          <a:xfrm>
            <a:off x="722313" y="2906713"/>
            <a:ext cx="7772400" cy="1500300"/>
          </a:xfrm>
          <a:prstGeom prst="rect">
            <a:avLst/>
          </a:prstGeom>
          <a:noFill/>
          <a:ln>
            <a:noFill/>
          </a:ln>
        </p:spPr>
        <p:txBody>
          <a:bodyPr spcFirstLastPara="1" wrap="square" lIns="91425" tIns="45700" rIns="91425" bIns="45700" anchor="b" anchorCtr="0">
            <a:noAutofit/>
          </a:bodyPr>
          <a:lstStyle>
            <a:lvl1pPr marL="457200" lvl="0" indent="-228600" algn="l" rtl="0">
              <a:lnSpc>
                <a:spcPct val="100000"/>
              </a:lnSpc>
              <a:spcBef>
                <a:spcPts val="400"/>
              </a:spcBef>
              <a:spcAft>
                <a:spcPts val="0"/>
              </a:spcAft>
              <a:buSzPts val="1300"/>
              <a:buNone/>
              <a:defRPr sz="2000"/>
            </a:lvl1pPr>
            <a:lvl2pPr marL="914400" lvl="1" indent="-228600" algn="l" rtl="0">
              <a:lnSpc>
                <a:spcPct val="100000"/>
              </a:lnSpc>
              <a:spcBef>
                <a:spcPts val="360"/>
              </a:spcBef>
              <a:spcAft>
                <a:spcPts val="0"/>
              </a:spcAft>
              <a:buSzPts val="1080"/>
              <a:buNone/>
              <a:defRPr sz="1800"/>
            </a:lvl2pPr>
            <a:lvl3pPr marL="1371600" lvl="2" indent="-228600" algn="l" rtl="0">
              <a:lnSpc>
                <a:spcPct val="100000"/>
              </a:lnSpc>
              <a:spcBef>
                <a:spcPts val="320"/>
              </a:spcBef>
              <a:spcAft>
                <a:spcPts val="0"/>
              </a:spcAft>
              <a:buSzPts val="1040"/>
              <a:buNone/>
              <a:defRPr sz="1600"/>
            </a:lvl3pPr>
            <a:lvl4pPr marL="1828800" lvl="3" indent="-228600" algn="l" rtl="0">
              <a:lnSpc>
                <a:spcPct val="100000"/>
              </a:lnSpc>
              <a:spcBef>
                <a:spcPts val="280"/>
              </a:spcBef>
              <a:spcAft>
                <a:spcPts val="0"/>
              </a:spcAft>
              <a:buSzPts val="980"/>
              <a:buNone/>
              <a:defRPr sz="1400"/>
            </a:lvl4pPr>
            <a:lvl5pPr marL="2286000" lvl="4" indent="-228600" algn="l" rtl="0">
              <a:lnSpc>
                <a:spcPct val="100000"/>
              </a:lnSpc>
              <a:spcBef>
                <a:spcPts val="280"/>
              </a:spcBef>
              <a:spcAft>
                <a:spcPts val="0"/>
              </a:spcAft>
              <a:buSzPts val="1050"/>
              <a:buNone/>
              <a:defRPr sz="1400"/>
            </a:lvl5pPr>
            <a:lvl6pPr marL="2743200" lvl="5" indent="-228600" algn="l" rtl="0">
              <a:lnSpc>
                <a:spcPct val="100000"/>
              </a:lnSpc>
              <a:spcBef>
                <a:spcPts val="280"/>
              </a:spcBef>
              <a:spcAft>
                <a:spcPts val="0"/>
              </a:spcAft>
              <a:buSzPts val="1050"/>
              <a:buNone/>
              <a:defRPr sz="1400"/>
            </a:lvl6pPr>
            <a:lvl7pPr marL="3200400" lvl="6" indent="-228600" algn="l" rtl="0">
              <a:lnSpc>
                <a:spcPct val="100000"/>
              </a:lnSpc>
              <a:spcBef>
                <a:spcPts val="280"/>
              </a:spcBef>
              <a:spcAft>
                <a:spcPts val="0"/>
              </a:spcAft>
              <a:buSzPts val="1050"/>
              <a:buNone/>
              <a:defRPr sz="1400"/>
            </a:lvl7pPr>
            <a:lvl8pPr marL="3657600" lvl="7" indent="-228600" algn="l" rtl="0">
              <a:lnSpc>
                <a:spcPct val="100000"/>
              </a:lnSpc>
              <a:spcBef>
                <a:spcPts val="280"/>
              </a:spcBef>
              <a:spcAft>
                <a:spcPts val="0"/>
              </a:spcAft>
              <a:buSzPts val="1050"/>
              <a:buNone/>
              <a:defRPr sz="1400"/>
            </a:lvl8pPr>
            <a:lvl9pPr marL="4114800" lvl="8" indent="-228600" algn="l" rtl="0">
              <a:lnSpc>
                <a:spcPct val="100000"/>
              </a:lnSpc>
              <a:spcBef>
                <a:spcPts val="280"/>
              </a:spcBef>
              <a:spcAft>
                <a:spcPts val="0"/>
              </a:spcAft>
              <a:buSzPts val="1050"/>
              <a:buNone/>
              <a:defRPr sz="1400"/>
            </a:lvl9pPr>
          </a:lstStyle>
          <a:p>
            <a:endParaRPr/>
          </a:p>
        </p:txBody>
      </p:sp>
      <p:sp>
        <p:nvSpPr>
          <p:cNvPr id="91" name="Google Shape;91;p11"/>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lvl="0" algn="l"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92" name="Google Shape;92;p1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lvl="0" algn="ctr" rtl="0">
              <a:lnSpc>
                <a:spcPct val="100000"/>
              </a:lnSpc>
              <a:spcBef>
                <a:spcPts val="0"/>
              </a:spcBef>
              <a:spcAft>
                <a:spcPts val="0"/>
              </a:spcAft>
              <a:buClr>
                <a:schemeClr val="dk1"/>
              </a:buClr>
              <a:buSzPts val="1400"/>
              <a:buFont typeface="Garamond"/>
              <a:buNone/>
              <a:defRPr sz="1200">
                <a:latin typeface="Garamond"/>
                <a:ea typeface="Garamond"/>
                <a:cs typeface="Garamond"/>
                <a:sym typeface="Garamond"/>
              </a:defRPr>
            </a:lvl1pPr>
            <a:lvl2pPr lvl="1" algn="l" rtl="0">
              <a:lnSpc>
                <a:spcPct val="100000"/>
              </a:lnSpc>
              <a:spcBef>
                <a:spcPts val="0"/>
              </a:spcBef>
              <a:spcAft>
                <a:spcPts val="0"/>
              </a:spcAft>
              <a:buClr>
                <a:schemeClr val="dk1"/>
              </a:buClr>
              <a:buSzPts val="1400"/>
              <a:buFont typeface="Arial"/>
              <a:buNone/>
              <a:defRPr/>
            </a:lvl2pPr>
            <a:lvl3pPr lvl="2" algn="l" rtl="0">
              <a:lnSpc>
                <a:spcPct val="100000"/>
              </a:lnSpc>
              <a:spcBef>
                <a:spcPts val="0"/>
              </a:spcBef>
              <a:spcAft>
                <a:spcPts val="0"/>
              </a:spcAft>
              <a:buClr>
                <a:schemeClr val="dk1"/>
              </a:buClr>
              <a:buSzPts val="1400"/>
              <a:buFont typeface="Arial"/>
              <a:buNone/>
              <a:defRPr/>
            </a:lvl3pPr>
            <a:lvl4pPr lvl="3" algn="l" rtl="0">
              <a:lnSpc>
                <a:spcPct val="100000"/>
              </a:lnSpc>
              <a:spcBef>
                <a:spcPts val="0"/>
              </a:spcBef>
              <a:spcAft>
                <a:spcPts val="0"/>
              </a:spcAft>
              <a:buClr>
                <a:schemeClr val="dk1"/>
              </a:buClr>
              <a:buSzPts val="1400"/>
              <a:buFont typeface="Arial"/>
              <a:buNone/>
              <a:defRPr/>
            </a:lvl4pPr>
            <a:lvl5pPr lvl="4" algn="l" rtl="0">
              <a:lnSpc>
                <a:spcPct val="100000"/>
              </a:lnSpc>
              <a:spcBef>
                <a:spcPts val="0"/>
              </a:spcBef>
              <a:spcAft>
                <a:spcPts val="0"/>
              </a:spcAft>
              <a:buClr>
                <a:schemeClr val="dk1"/>
              </a:buClr>
              <a:buSzPts val="1400"/>
              <a:buFont typeface="Arial"/>
              <a:buNone/>
              <a:defRPr/>
            </a:lvl5pPr>
            <a:lvl6pPr lvl="5" algn="l" rtl="0">
              <a:lnSpc>
                <a:spcPct val="100000"/>
              </a:lnSpc>
              <a:spcBef>
                <a:spcPts val="0"/>
              </a:spcBef>
              <a:spcAft>
                <a:spcPts val="0"/>
              </a:spcAft>
              <a:buClr>
                <a:schemeClr val="dk1"/>
              </a:buClr>
              <a:buSzPts val="1400"/>
              <a:buFont typeface="Arial"/>
              <a:buNone/>
              <a:defRPr/>
            </a:lvl6pPr>
            <a:lvl7pPr lvl="6" algn="l" rtl="0">
              <a:lnSpc>
                <a:spcPct val="100000"/>
              </a:lnSpc>
              <a:spcBef>
                <a:spcPts val="0"/>
              </a:spcBef>
              <a:spcAft>
                <a:spcPts val="0"/>
              </a:spcAft>
              <a:buClr>
                <a:schemeClr val="dk1"/>
              </a:buClr>
              <a:buSzPts val="1400"/>
              <a:buFont typeface="Arial"/>
              <a:buNone/>
              <a:defRPr/>
            </a:lvl7pPr>
            <a:lvl8pPr lvl="7" algn="l" rtl="0">
              <a:lnSpc>
                <a:spcPct val="100000"/>
              </a:lnSpc>
              <a:spcBef>
                <a:spcPts val="0"/>
              </a:spcBef>
              <a:spcAft>
                <a:spcPts val="0"/>
              </a:spcAft>
              <a:buClr>
                <a:schemeClr val="dk1"/>
              </a:buClr>
              <a:buSzPts val="1400"/>
              <a:buFont typeface="Arial"/>
              <a:buNone/>
              <a:defRPr/>
            </a:lvl8pPr>
            <a:lvl9pPr lvl="8" algn="l" rtl="0">
              <a:lnSpc>
                <a:spcPct val="100000"/>
              </a:lnSpc>
              <a:spcBef>
                <a:spcPts val="0"/>
              </a:spcBef>
              <a:spcAft>
                <a:spcPts val="0"/>
              </a:spcAft>
              <a:buClr>
                <a:schemeClr val="dk1"/>
              </a:buClr>
              <a:buSzPts val="1400"/>
              <a:buFont typeface="Arial"/>
              <a:buNone/>
              <a:defRPr/>
            </a:lvl9pPr>
          </a:lstStyle>
          <a:p>
            <a:endParaRPr/>
          </a:p>
        </p:txBody>
      </p:sp>
      <p:sp>
        <p:nvSpPr>
          <p:cNvPr id="93" name="Google Shape;93;p11"/>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a:p>
        </p:txBody>
      </p:sp>
      <p:grpSp>
        <p:nvGrpSpPr>
          <p:cNvPr id="94" name="Google Shape;94;p11"/>
          <p:cNvGrpSpPr/>
          <p:nvPr/>
        </p:nvGrpSpPr>
        <p:grpSpPr>
          <a:xfrm>
            <a:off x="250825" y="6199187"/>
            <a:ext cx="8170862" cy="658812"/>
            <a:chOff x="250825" y="6199187"/>
            <a:chExt cx="8170862" cy="658812"/>
          </a:xfrm>
        </p:grpSpPr>
        <p:pic>
          <p:nvPicPr>
            <p:cNvPr id="95" name="Google Shape;95;p11"/>
            <p:cNvPicPr preferRelativeResize="0"/>
            <p:nvPr/>
          </p:nvPicPr>
          <p:blipFill rotWithShape="1">
            <a:blip r:embed="rId2">
              <a:alphaModFix/>
            </a:blip>
            <a:srcRect/>
            <a:stretch/>
          </p:blipFill>
          <p:spPr>
            <a:xfrm>
              <a:off x="250825" y="6381750"/>
              <a:ext cx="2160587" cy="365125"/>
            </a:xfrm>
            <a:prstGeom prst="rect">
              <a:avLst/>
            </a:prstGeom>
            <a:noFill/>
            <a:ln>
              <a:noFill/>
            </a:ln>
          </p:spPr>
        </p:pic>
        <p:pic>
          <p:nvPicPr>
            <p:cNvPr id="96" name="Google Shape;96;p11"/>
            <p:cNvPicPr preferRelativeResize="0"/>
            <p:nvPr/>
          </p:nvPicPr>
          <p:blipFill rotWithShape="1">
            <a:blip r:embed="rId3">
              <a:alphaModFix/>
            </a:blip>
            <a:srcRect/>
            <a:stretch/>
          </p:blipFill>
          <p:spPr>
            <a:xfrm>
              <a:off x="7740650" y="6199187"/>
              <a:ext cx="681037" cy="658812"/>
            </a:xfrm>
            <a:prstGeom prst="rect">
              <a:avLst/>
            </a:prstGeom>
            <a:noFill/>
            <a:ln>
              <a:noFill/>
            </a:ln>
          </p:spPr>
        </p:pic>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2.xml"/><Relationship Id="rId7" Type="http://schemas.openxmlformats.org/officeDocument/2006/relationships/slideLayout" Target="../slideLayouts/slideLayout16.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slideLayout" Target="../slideLayouts/slideLayout15.xml"/><Relationship Id="rId5" Type="http://schemas.openxmlformats.org/officeDocument/2006/relationships/slideLayout" Target="../slideLayouts/slideLayout14.xml"/><Relationship Id="rId4" Type="http://schemas.openxmlformats.org/officeDocument/2006/relationships/slideLayout" Target="../slideLayouts/slideLayout1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4.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35.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theme" Target="../theme/theme5.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slideLayout" Target="../slideLayouts/slideLayout51.xml"/><Relationship Id="rId18" Type="http://schemas.openxmlformats.org/officeDocument/2006/relationships/theme" Target="../theme/theme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17" Type="http://schemas.openxmlformats.org/officeDocument/2006/relationships/slideLayout" Target="../slideLayouts/slideLayout55.xml"/><Relationship Id="rId2" Type="http://schemas.openxmlformats.org/officeDocument/2006/relationships/slideLayout" Target="../slideLayouts/slideLayout40.xml"/><Relationship Id="rId16" Type="http://schemas.openxmlformats.org/officeDocument/2006/relationships/slideLayout" Target="../slideLayouts/slideLayout54.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5" Type="http://schemas.openxmlformats.org/officeDocument/2006/relationships/slideLayout" Target="../slideLayouts/slideLayout5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 Id="rId14" Type="http://schemas.openxmlformats.org/officeDocument/2006/relationships/slideLayout" Target="../slideLayouts/slideLayout52.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slideLayout" Target="../slideLayouts/slideLayout68.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 Id="rId14" Type="http://schemas.openxmlformats.org/officeDocument/2006/relationships/theme" Target="../theme/theme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endParaRPr/>
          </a:p>
        </p:txBody>
      </p:sp>
      <p:sp>
        <p:nvSpPr>
          <p:cNvPr id="7" name="Google Shape;7;p1"/>
          <p:cNvSpPr txBox="1">
            <a:spLocks noGrp="1"/>
          </p:cNvSpPr>
          <p:nvPr>
            <p:ph type="body" idx="1"/>
          </p:nvPr>
        </p:nvSpPr>
        <p:spPr>
          <a:xfrm>
            <a:off x="457200" y="1600200"/>
            <a:ext cx="8229600" cy="4530300"/>
          </a:xfrm>
          <a:prstGeom prst="rect">
            <a:avLst/>
          </a:prstGeom>
          <a:noFill/>
          <a:ln>
            <a:noFill/>
          </a:ln>
        </p:spPr>
        <p:txBody>
          <a:bodyPr spcFirstLastPara="1" wrap="square" lIns="91425" tIns="45700" rIns="91425" bIns="45700" anchor="t" anchorCtr="0">
            <a:noAutofit/>
          </a:bodyPr>
          <a:lstStyle>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8" name="Google Shape;8;p1"/>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sz="1400">
              <a:latin typeface="Arial"/>
              <a:ea typeface="Arial"/>
              <a:cs typeface="Arial"/>
              <a:sym typeface="Arial"/>
            </a:endParaRPr>
          </a:p>
        </p:txBody>
      </p:sp>
      <p:sp>
        <p:nvSpPr>
          <p:cNvPr id="11" name="Google Shape;11;p1"/>
          <p:cNvSpPr/>
          <p:nvPr/>
        </p:nvSpPr>
        <p:spPr>
          <a:xfrm>
            <a:off x="381000" y="228600"/>
            <a:ext cx="8229600" cy="609600"/>
          </a:xfrm>
          <a:custGeom>
            <a:avLst/>
            <a:gdLst/>
            <a:ahLst/>
            <a:cxnLst/>
            <a:rect l="l" t="t" r="r" b="b"/>
            <a:pathLst>
              <a:path w="1000" h="1000" extrusionOk="0">
                <a:moveTo>
                  <a:pt x="0" y="1000"/>
                </a:moveTo>
                <a:lnTo>
                  <a:pt x="0" y="0"/>
                </a:lnTo>
                <a:lnTo>
                  <a:pt x="1000" y="0"/>
                </a:lnTo>
              </a:path>
            </a:pathLst>
          </a:custGeom>
          <a:noFill/>
          <a:ln w="19050" cap="flat" cmpd="sng">
            <a:solidFill>
              <a:schemeClr val="accent1"/>
            </a:solidFill>
            <a:prstDash val="solid"/>
            <a:miter lim="524288"/>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cxnSp>
        <p:nvCxnSpPr>
          <p:cNvPr id="12" name="Google Shape;12;p1"/>
          <p:cNvCxnSpPr/>
          <p:nvPr/>
        </p:nvCxnSpPr>
        <p:spPr>
          <a:xfrm>
            <a:off x="457200" y="6172200"/>
            <a:ext cx="8229600" cy="0"/>
          </a:xfrm>
          <a:prstGeom prst="straightConnector1">
            <a:avLst/>
          </a:prstGeom>
          <a:noFill/>
          <a:ln w="19050" cap="flat" cmpd="sng">
            <a:solidFill>
              <a:schemeClr val="accent1"/>
            </a:solidFill>
            <a:prstDash val="solid"/>
            <a:miter lim="800000"/>
            <a:headEnd type="none" w="sm" len="sm"/>
            <a:tailEnd type="none" w="sm" len="sm"/>
          </a:ln>
        </p:spPr>
      </p:cxnSp>
      <p:sp>
        <p:nvSpPr>
          <p:cNvPr id="13" name="Google Shape;13;p1"/>
          <p:cNvSpPr txBox="1"/>
          <p:nvPr/>
        </p:nvSpPr>
        <p:spPr>
          <a:xfrm>
            <a:off x="7010400" y="7671"/>
            <a:ext cx="2133600" cy="4248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0000"/>
              </a:buClr>
              <a:buSzPts val="2400"/>
              <a:buFont typeface="Arial"/>
              <a:buNone/>
            </a:pPr>
            <a:endParaRPr sz="2400" b="1" i="1"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4"/>
        <p:cNvGrpSpPr/>
        <p:nvPr/>
      </p:nvGrpSpPr>
      <p:grpSpPr>
        <a:xfrm>
          <a:off x="0" y="0"/>
          <a:ext cx="0" cy="0"/>
          <a:chOff x="0" y="0"/>
          <a:chExt cx="0" cy="0"/>
        </a:xfrm>
      </p:grpSpPr>
      <p:sp>
        <p:nvSpPr>
          <p:cNvPr id="75" name="Google Shape;75;p9"/>
          <p:cNvSpPr/>
          <p:nvPr/>
        </p:nvSpPr>
        <p:spPr>
          <a:xfrm>
            <a:off x="609600" y="1219200"/>
            <a:ext cx="7924800" cy="914400"/>
          </a:xfrm>
          <a:custGeom>
            <a:avLst/>
            <a:gdLst/>
            <a:ahLst/>
            <a:cxnLst/>
            <a:rect l="l" t="t" r="r" b="b"/>
            <a:pathLst>
              <a:path w="1000" h="1000" extrusionOk="0">
                <a:moveTo>
                  <a:pt x="0" y="1000"/>
                </a:moveTo>
                <a:lnTo>
                  <a:pt x="0" y="0"/>
                </a:lnTo>
                <a:lnTo>
                  <a:pt x="1000" y="0"/>
                </a:lnTo>
              </a:path>
            </a:pathLst>
          </a:custGeom>
          <a:noFill/>
          <a:ln w="25400" cap="flat" cmpd="sng">
            <a:solidFill>
              <a:schemeClr val="accent1"/>
            </a:solidFill>
            <a:prstDash val="solid"/>
            <a:miter lim="524288"/>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cxnSp>
        <p:nvCxnSpPr>
          <p:cNvPr id="76" name="Google Shape;76;p9"/>
          <p:cNvCxnSpPr/>
          <p:nvPr/>
        </p:nvCxnSpPr>
        <p:spPr>
          <a:xfrm>
            <a:off x="1981200" y="3962400"/>
            <a:ext cx="6511800" cy="0"/>
          </a:xfrm>
          <a:prstGeom prst="straightConnector1">
            <a:avLst/>
          </a:prstGeom>
          <a:noFill/>
          <a:ln w="19050" cap="flat" cmpd="sng">
            <a:solidFill>
              <a:schemeClr val="accent1"/>
            </a:solidFill>
            <a:prstDash val="solid"/>
            <a:miter lim="800000"/>
            <a:headEnd type="none" w="sm" len="sm"/>
            <a:tailEnd type="none" w="sm" len="sm"/>
          </a:ln>
        </p:spPr>
      </p:cxnSp>
      <p:sp>
        <p:nvSpPr>
          <p:cNvPr id="77" name="Google Shape;77;p9"/>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endParaRPr/>
          </a:p>
        </p:txBody>
      </p:sp>
      <p:sp>
        <p:nvSpPr>
          <p:cNvPr id="78" name="Google Shape;78;p9"/>
          <p:cNvSpPr txBox="1">
            <a:spLocks noGrp="1"/>
          </p:cNvSpPr>
          <p:nvPr>
            <p:ph type="body" idx="1"/>
          </p:nvPr>
        </p:nvSpPr>
        <p:spPr>
          <a:xfrm>
            <a:off x="457200" y="1600200"/>
            <a:ext cx="8229600" cy="4530300"/>
          </a:xfrm>
          <a:prstGeom prst="rect">
            <a:avLst/>
          </a:prstGeom>
          <a:noFill/>
          <a:ln>
            <a:noFill/>
          </a:ln>
        </p:spPr>
        <p:txBody>
          <a:bodyPr spcFirstLastPara="1" wrap="square" lIns="91425" tIns="45700" rIns="91425" bIns="45700" anchor="t" anchorCtr="0">
            <a:noAutofit/>
          </a:bodyPr>
          <a:lstStyle>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79" name="Google Shape;79;p9"/>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0" name="Google Shape;80;p9"/>
          <p:cNvSpPr txBox="1">
            <a:spLocks noGrp="1"/>
          </p:cNvSpPr>
          <p:nvPr>
            <p:ph type="ftr" idx="11"/>
          </p:nvPr>
        </p:nvSpPr>
        <p:spPr>
          <a:xfrm>
            <a:off x="3124200" y="6243637"/>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1" name="Google Shape;81;p9"/>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sz="14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5" r:id="rId1"/>
    <p:sldLayoutId id="2147483656"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7"/>
        <p:cNvGrpSpPr/>
        <p:nvPr/>
      </p:nvGrpSpPr>
      <p:grpSpPr>
        <a:xfrm>
          <a:off x="0" y="0"/>
          <a:ext cx="0" cy="0"/>
          <a:chOff x="0" y="0"/>
          <a:chExt cx="0" cy="0"/>
        </a:xfrm>
      </p:grpSpPr>
      <p:sp>
        <p:nvSpPr>
          <p:cNvPr id="98" name="Google Shape;98;p12"/>
          <p:cNvSpPr txBox="1">
            <a:spLocks noGrp="1"/>
          </p:cNvSpPr>
          <p:nvPr>
            <p:ph type="title"/>
          </p:nvPr>
        </p:nvSpPr>
        <p:spPr>
          <a:xfrm>
            <a:off x="457200" y="277812"/>
            <a:ext cx="8229600" cy="11397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endParaRPr/>
          </a:p>
        </p:txBody>
      </p:sp>
      <p:sp>
        <p:nvSpPr>
          <p:cNvPr id="99" name="Google Shape;99;p12"/>
          <p:cNvSpPr txBox="1">
            <a:spLocks noGrp="1"/>
          </p:cNvSpPr>
          <p:nvPr>
            <p:ph type="body" idx="1"/>
          </p:nvPr>
        </p:nvSpPr>
        <p:spPr>
          <a:xfrm>
            <a:off x="457200" y="1600200"/>
            <a:ext cx="8229600" cy="4530300"/>
          </a:xfrm>
          <a:prstGeom prst="rect">
            <a:avLst/>
          </a:prstGeom>
          <a:noFill/>
          <a:ln>
            <a:noFill/>
          </a:ln>
        </p:spPr>
        <p:txBody>
          <a:bodyPr spcFirstLastPara="1" wrap="square" lIns="91425" tIns="45700" rIns="91425" bIns="45700" anchor="t" anchorCtr="0">
            <a:noAutofit/>
          </a:bodyPr>
          <a:lstStyle>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endParaRPr/>
          </a:p>
        </p:txBody>
      </p:sp>
      <p:sp>
        <p:nvSpPr>
          <p:cNvPr id="100" name="Google Shape;100;p12"/>
          <p:cNvSpPr txBox="1">
            <a:spLocks noGrp="1"/>
          </p:cNvSpPr>
          <p:nvPr>
            <p:ph type="dt" idx="10"/>
          </p:nvPr>
        </p:nvSpPr>
        <p:spPr>
          <a:xfrm>
            <a:off x="457200" y="6243637"/>
            <a:ext cx="21336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1" name="Google Shape;101;p12"/>
          <p:cNvSpPr txBox="1">
            <a:spLocks noGrp="1"/>
          </p:cNvSpPr>
          <p:nvPr>
            <p:ph type="ftr" idx="11"/>
          </p:nvPr>
        </p:nvSpPr>
        <p:spPr>
          <a:xfrm>
            <a:off x="3124200" y="6248400"/>
            <a:ext cx="2895600" cy="457200"/>
          </a:xfrm>
          <a:prstGeom prst="rect">
            <a:avLst/>
          </a:prstGeom>
          <a:noFill/>
          <a:ln>
            <a:noFill/>
          </a:ln>
        </p:spPr>
        <p:txBody>
          <a:bodyPr spcFirstLastPara="1" wrap="square" lIns="91425" tIns="45700" rIns="91425" bIns="45700" anchor="b" anchorCtr="0">
            <a:noAutofit/>
          </a:bodyPr>
          <a:lstStyle>
            <a:lvl1pPr marR="0" lvl="0" algn="ctr" rtl="0">
              <a:lnSpc>
                <a:spcPct val="100000"/>
              </a:lnSpc>
              <a:spcBef>
                <a:spcPts val="0"/>
              </a:spcBef>
              <a:spcAft>
                <a:spcPts val="0"/>
              </a:spcAft>
              <a:buClr>
                <a:schemeClr val="dk1"/>
              </a:buClr>
              <a:buSzPts val="1400"/>
              <a:buFont typeface="Garamond"/>
              <a:buNone/>
              <a:defRPr sz="1200" b="0" i="0" u="none" strike="noStrike" cap="none">
                <a:solidFill>
                  <a:schemeClr val="dk1"/>
                </a:solidFill>
                <a:latin typeface="Garamond"/>
                <a:ea typeface="Garamond"/>
                <a:cs typeface="Garamond"/>
                <a:sym typeface="Garamond"/>
              </a:defRPr>
            </a:lvl1pPr>
            <a:lvl2pPr marR="0" lvl="1"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2" name="Google Shape;102;p12"/>
          <p:cNvSpPr txBox="1">
            <a:spLocks noGrp="1"/>
          </p:cNvSpPr>
          <p:nvPr>
            <p:ph type="sldNum" idx="12"/>
          </p:nvPr>
        </p:nvSpPr>
        <p:spPr>
          <a:xfrm>
            <a:off x="6553200" y="6243637"/>
            <a:ext cx="2133600" cy="4572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1pPr>
            <a:lvl2pPr marL="0" marR="0" lvl="1"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2pPr>
            <a:lvl3pPr marL="0" marR="0" lvl="2"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3pPr>
            <a:lvl4pPr marL="0" marR="0" lvl="3"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4pPr>
            <a:lvl5pPr marL="0" marR="0" lvl="4"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5pPr>
            <a:lvl6pPr marL="0" marR="0" lvl="5"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6pPr>
            <a:lvl7pPr marL="0" marR="0" lvl="6"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7pPr>
            <a:lvl8pPr marL="0" marR="0" lvl="7"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8pPr>
            <a:lvl9pPr marL="0" marR="0" lvl="8" indent="0" algn="r" rtl="0">
              <a:lnSpc>
                <a:spcPct val="100000"/>
              </a:lnSpc>
              <a:spcBef>
                <a:spcPts val="0"/>
              </a:spcBef>
              <a:spcAft>
                <a:spcPts val="0"/>
              </a:spcAft>
              <a:buClr>
                <a:srgbClr val="000000"/>
              </a:buClr>
              <a:buSzPts val="1200"/>
              <a:buFont typeface="Garamond"/>
              <a:buNone/>
              <a:defRPr sz="1200" b="0" i="0" u="none" strike="noStrike" cap="none">
                <a:solidFill>
                  <a:srgbClr val="000000"/>
                </a:solidFill>
                <a:latin typeface="Garamond"/>
                <a:ea typeface="Garamond"/>
                <a:cs typeface="Garamond"/>
                <a:sym typeface="Garamond"/>
              </a:defRPr>
            </a:lvl9pPr>
          </a:lstStyle>
          <a:p>
            <a:pPr marL="0" lvl="0" indent="0" algn="r" rtl="0">
              <a:spcBef>
                <a:spcPts val="0"/>
              </a:spcBef>
              <a:spcAft>
                <a:spcPts val="0"/>
              </a:spcAft>
              <a:buNone/>
            </a:pPr>
            <a:fld id="{00000000-1234-1234-1234-123412341234}" type="slidenum">
              <a:rPr lang="ja"/>
              <a:t>‹#›</a:t>
            </a:fld>
            <a:endParaRPr sz="1400">
              <a:latin typeface="Arial"/>
              <a:ea typeface="Arial"/>
              <a:cs typeface="Arial"/>
              <a:sym typeface="Arial"/>
            </a:endParaRPr>
          </a:p>
        </p:txBody>
      </p:sp>
      <p:sp>
        <p:nvSpPr>
          <p:cNvPr id="103" name="Google Shape;103;p12"/>
          <p:cNvSpPr/>
          <p:nvPr/>
        </p:nvSpPr>
        <p:spPr>
          <a:xfrm>
            <a:off x="381000" y="228600"/>
            <a:ext cx="8229600" cy="609600"/>
          </a:xfrm>
          <a:custGeom>
            <a:avLst/>
            <a:gdLst/>
            <a:ahLst/>
            <a:cxnLst/>
            <a:rect l="l" t="t" r="r" b="b"/>
            <a:pathLst>
              <a:path w="1000" h="1000" extrusionOk="0">
                <a:moveTo>
                  <a:pt x="0" y="1000"/>
                </a:moveTo>
                <a:lnTo>
                  <a:pt x="0" y="0"/>
                </a:lnTo>
                <a:lnTo>
                  <a:pt x="1000" y="0"/>
                </a:lnTo>
              </a:path>
            </a:pathLst>
          </a:custGeom>
          <a:noFill/>
          <a:ln w="19050" cap="flat" cmpd="sng">
            <a:solidFill>
              <a:schemeClr val="accent1"/>
            </a:solidFill>
            <a:prstDash val="solid"/>
            <a:miter lim="524288"/>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Arial"/>
              <a:ea typeface="Arial"/>
              <a:cs typeface="Arial"/>
              <a:sym typeface="Arial"/>
            </a:endParaRPr>
          </a:p>
        </p:txBody>
      </p:sp>
      <p:cxnSp>
        <p:nvCxnSpPr>
          <p:cNvPr id="104" name="Google Shape;104;p12"/>
          <p:cNvCxnSpPr/>
          <p:nvPr/>
        </p:nvCxnSpPr>
        <p:spPr>
          <a:xfrm>
            <a:off x="457200" y="6172200"/>
            <a:ext cx="8229600" cy="0"/>
          </a:xfrm>
          <a:prstGeom prst="straightConnector1">
            <a:avLst/>
          </a:prstGeom>
          <a:noFill/>
          <a:ln w="19050" cap="flat" cmpd="sng">
            <a:solidFill>
              <a:schemeClr val="accent1"/>
            </a:solidFill>
            <a:prstDash val="solid"/>
            <a:miter lim="800000"/>
            <a:headEnd type="none" w="sm" len="sm"/>
            <a:tailEnd type="none" w="sm" len="sm"/>
          </a:ln>
        </p:spPr>
      </p:cxnSp>
      <p:sp>
        <p:nvSpPr>
          <p:cNvPr id="105" name="Google Shape;105;p12"/>
          <p:cNvSpPr txBox="1"/>
          <p:nvPr/>
        </p:nvSpPr>
        <p:spPr>
          <a:xfrm>
            <a:off x="7010400" y="7671"/>
            <a:ext cx="2133600" cy="4248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rgbClr val="000000"/>
              </a:buClr>
              <a:buSzPts val="2400"/>
              <a:buFont typeface="Arial"/>
              <a:buNone/>
            </a:pPr>
            <a:endParaRPr sz="2400" b="1" i="1" u="none" strike="noStrike" cap="none">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7" r:id="rId1"/>
    <p:sldLayoutId id="2147483659" r:id="rId2"/>
    <p:sldLayoutId id="2147483660" r:id="rId3"/>
    <p:sldLayoutId id="2147483661" r:id="rId4"/>
    <p:sldLayoutId id="2147483662" r:id="rId5"/>
    <p:sldLayoutId id="2147483663" r:id="rId6"/>
    <p:sldLayoutId id="2147483667"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A75FF0-7DD4-49FF-AFB2-3492DBBA0F7C}" type="datetimeFigureOut">
              <a:rPr lang="en-US" smtClean="0"/>
              <a:t>2/2/2022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F1ABD8-23AE-446B-A0FD-312F8924BBAB}" type="slidenum">
              <a:rPr lang="en-US" smtClean="0"/>
              <a:t>‹#›</a:t>
            </a:fld>
            <a:endParaRPr lang="en-US"/>
          </a:p>
        </p:txBody>
      </p:sp>
    </p:spTree>
    <p:extLst>
      <p:ext uri="{BB962C8B-B14F-4D97-AF65-F5344CB8AC3E}">
        <p14:creationId xmlns:p14="http://schemas.microsoft.com/office/powerpoint/2010/main" val="665388986"/>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A75FF0-7DD4-49FF-AFB2-3492DBBA0F7C}" type="datetimeFigureOut">
              <a:rPr lang="en-US" smtClean="0">
                <a:solidFill>
                  <a:prstClr val="black">
                    <a:tint val="75000"/>
                  </a:prstClr>
                </a:solidFill>
              </a:rPr>
              <a:pPr/>
              <a:t>2/2/2022</a:t>
            </a:fld>
            <a:endParaRPr lang="en-US">
              <a:solidFill>
                <a:prstClr val="black">
                  <a:tint val="75000"/>
                </a:prstClr>
              </a:soli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F1ABD8-23AE-446B-A0FD-312F8924BBA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0411883"/>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hlink"/>
            </a:gs>
            <a:gs pos="50000">
              <a:schemeClr val="hlink">
                <a:gamma/>
                <a:tint val="33725"/>
                <a:invGamma/>
              </a:schemeClr>
            </a:gs>
            <a:gs pos="100000">
              <a:schemeClr val="hlink"/>
            </a:gs>
          </a:gsLst>
          <a:lin ang="2700000" scaled="1"/>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685800" y="6096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ja-JP" altLang="en-US"/>
              <a:t>マスタ タイトルの書式設定</a:t>
            </a:r>
          </a:p>
        </p:txBody>
      </p:sp>
      <p:sp>
        <p:nvSpPr>
          <p:cNvPr id="1027" name="Rectangle 3"/>
          <p:cNvSpPr>
            <a:spLocks noGrp="1" noChangeArrowheads="1"/>
          </p:cNvSpPr>
          <p:nvPr>
            <p:ph type="body" idx="1"/>
          </p:nvPr>
        </p:nvSpPr>
        <p:spPr bwMode="auto">
          <a:xfrm>
            <a:off x="685800" y="1981200"/>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1028" name="Rectangle 4"/>
          <p:cNvSpPr>
            <a:spLocks noGrp="1" noChangeArrowheads="1"/>
          </p:cNvSpPr>
          <p:nvPr>
            <p:ph type="dt" sz="half" idx="2"/>
          </p:nvPr>
        </p:nvSpPr>
        <p:spPr bwMode="auto">
          <a:xfrm>
            <a:off x="685800" y="6248400"/>
            <a:ext cx="1905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lnSpc>
                <a:spcPct val="100000"/>
              </a:lnSpc>
              <a:spcBef>
                <a:spcPct val="0"/>
              </a:spcBef>
              <a:buSzTx/>
              <a:defRPr sz="1400" b="0" i="0" baseline="0">
                <a:solidFill>
                  <a:schemeClr val="tx1"/>
                </a:solidFill>
                <a:effectLst/>
                <a:latin typeface="+mn-lt"/>
                <a:ea typeface="ＭＳ Ｐゴシック" pitchFamily="50" charset="-128"/>
              </a:defRPr>
            </a:lvl1pPr>
          </a:lstStyle>
          <a:p>
            <a:pPr fontAlgn="base">
              <a:spcAft>
                <a:spcPct val="0"/>
              </a:spcAft>
              <a:buClrTx/>
              <a:buFontTx/>
              <a:buNone/>
              <a:defRPr/>
            </a:pPr>
            <a:endParaRPr kumimoji="1" lang="en-US" altLang="ja-JP" kern="1200">
              <a:solidFill>
                <a:srgbClr val="000000"/>
              </a:solidFill>
              <a:cs typeface="+mn-cs"/>
            </a:endParaRPr>
          </a:p>
        </p:txBody>
      </p:sp>
      <p:sp>
        <p:nvSpPr>
          <p:cNvPr id="1029" name="Rectangle 5"/>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lnSpc>
                <a:spcPct val="100000"/>
              </a:lnSpc>
              <a:spcBef>
                <a:spcPct val="0"/>
              </a:spcBef>
              <a:buSzTx/>
              <a:defRPr sz="1400" b="0" i="0" baseline="0">
                <a:solidFill>
                  <a:schemeClr val="tx1"/>
                </a:solidFill>
                <a:effectLst/>
                <a:latin typeface="+mn-lt"/>
                <a:ea typeface="ＭＳ Ｐゴシック" pitchFamily="50" charset="-128"/>
              </a:defRPr>
            </a:lvl1pPr>
          </a:lstStyle>
          <a:p>
            <a:pPr fontAlgn="base">
              <a:spcAft>
                <a:spcPct val="0"/>
              </a:spcAft>
              <a:buClrTx/>
              <a:buFontTx/>
              <a:buNone/>
              <a:defRPr/>
            </a:pPr>
            <a:endParaRPr kumimoji="1" lang="en-US" altLang="ja-JP" kern="1200">
              <a:solidFill>
                <a:srgbClr val="000000"/>
              </a:solidFill>
              <a:cs typeface="+mn-cs"/>
            </a:endParaRPr>
          </a:p>
        </p:txBody>
      </p:sp>
      <p:sp>
        <p:nvSpPr>
          <p:cNvPr id="1030" name="Rectangle 21"/>
          <p:cNvSpPr>
            <a:spLocks noChangeArrowheads="1"/>
          </p:cNvSpPr>
          <p:nvPr/>
        </p:nvSpPr>
        <p:spPr bwMode="auto">
          <a:xfrm>
            <a:off x="7239000" y="6623051"/>
            <a:ext cx="1905000"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algn="r" fontAlgn="base">
              <a:spcBef>
                <a:spcPct val="0"/>
              </a:spcBef>
              <a:spcAft>
                <a:spcPct val="0"/>
              </a:spcAft>
              <a:buClrTx/>
              <a:buFontTx/>
              <a:buNone/>
            </a:pPr>
            <a:r>
              <a:rPr kumimoji="1" lang="en-US" altLang="ja-JP" sz="1000" kern="1200" dirty="0">
                <a:latin typeface="Alba"/>
                <a:ea typeface="ＭＳ Ｐゴシック"/>
                <a:cs typeface="+mn-cs"/>
              </a:rPr>
              <a:t>Pattern Processing Lab. </a:t>
            </a:r>
            <a:fld id="{A116E01A-7D02-468D-8159-15F7AF589100}" type="slidenum">
              <a:rPr lang="en-US" altLang="ja-JP" sz="1000" kern="1200" smtClean="0">
                <a:latin typeface="Tahoma" pitchFamily="34" charset="0"/>
                <a:ea typeface="ＭＳ Ｐゴシック"/>
                <a:cs typeface="+mn-cs"/>
              </a:rPr>
              <a:pPr algn="r" fontAlgn="base">
                <a:spcBef>
                  <a:spcPct val="0"/>
                </a:spcBef>
                <a:spcAft>
                  <a:spcPct val="0"/>
                </a:spcAft>
                <a:buClrTx/>
                <a:buFontTx/>
                <a:buNone/>
              </a:pPr>
              <a:t>‹#›</a:t>
            </a:fld>
            <a:endParaRPr kumimoji="1" lang="en-US" altLang="ja-JP" sz="1000" kern="1200" dirty="0">
              <a:latin typeface="Alba"/>
              <a:ea typeface="ＭＳ Ｐゴシック"/>
              <a:cs typeface="+mn-cs"/>
            </a:endParaRPr>
          </a:p>
        </p:txBody>
      </p:sp>
    </p:spTree>
    <p:extLst>
      <p:ext uri="{BB962C8B-B14F-4D97-AF65-F5344CB8AC3E}">
        <p14:creationId xmlns:p14="http://schemas.microsoft.com/office/powerpoint/2010/main" val="3051499177"/>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 id="2147483706" r:id="rId14"/>
    <p:sldLayoutId id="2147483707" r:id="rId15"/>
    <p:sldLayoutId id="2147483708" r:id="rId16"/>
    <p:sldLayoutId id="2147483709" r:id="rId17"/>
  </p:sldLayoutIdLst>
  <p:transition/>
  <p:txStyles>
    <p:titleStyle>
      <a:lvl1pPr algn="ctr" rtl="0" eaLnBrk="0" fontAlgn="base" hangingPunct="0">
        <a:spcBef>
          <a:spcPct val="0"/>
        </a:spcBef>
        <a:spcAft>
          <a:spcPct val="0"/>
        </a:spcAft>
        <a:defRPr kumimoji="1" sz="4400">
          <a:solidFill>
            <a:schemeClr val="tx2"/>
          </a:solidFill>
          <a:latin typeface="+mj-lt"/>
          <a:ea typeface="+mj-ea"/>
          <a:cs typeface="+mj-cs"/>
        </a:defRPr>
      </a:lvl1pPr>
      <a:lvl2pPr algn="ctr" rtl="0" eaLnBrk="0" fontAlgn="base" hangingPunct="0">
        <a:spcBef>
          <a:spcPct val="0"/>
        </a:spcBef>
        <a:spcAft>
          <a:spcPct val="0"/>
        </a:spcAft>
        <a:defRPr kumimoji="1" sz="4400">
          <a:solidFill>
            <a:schemeClr val="tx2"/>
          </a:solidFill>
          <a:latin typeface="Tahoma" pitchFamily="34" charset="0"/>
          <a:ea typeface="ＭＳ Ｐゴシック" pitchFamily="50" charset="-128"/>
        </a:defRPr>
      </a:lvl2pPr>
      <a:lvl3pPr algn="ctr" rtl="0" eaLnBrk="0" fontAlgn="base" hangingPunct="0">
        <a:spcBef>
          <a:spcPct val="0"/>
        </a:spcBef>
        <a:spcAft>
          <a:spcPct val="0"/>
        </a:spcAft>
        <a:defRPr kumimoji="1" sz="4400">
          <a:solidFill>
            <a:schemeClr val="tx2"/>
          </a:solidFill>
          <a:latin typeface="Tahoma" pitchFamily="34" charset="0"/>
          <a:ea typeface="ＭＳ Ｐゴシック" pitchFamily="50" charset="-128"/>
        </a:defRPr>
      </a:lvl3pPr>
      <a:lvl4pPr algn="ctr" rtl="0" eaLnBrk="0" fontAlgn="base" hangingPunct="0">
        <a:spcBef>
          <a:spcPct val="0"/>
        </a:spcBef>
        <a:spcAft>
          <a:spcPct val="0"/>
        </a:spcAft>
        <a:defRPr kumimoji="1" sz="4400">
          <a:solidFill>
            <a:schemeClr val="tx2"/>
          </a:solidFill>
          <a:latin typeface="Tahoma" pitchFamily="34" charset="0"/>
          <a:ea typeface="ＭＳ Ｐゴシック" pitchFamily="50" charset="-128"/>
        </a:defRPr>
      </a:lvl4pPr>
      <a:lvl5pPr algn="ctr" rtl="0" eaLnBrk="0" fontAlgn="base" hangingPunct="0">
        <a:spcBef>
          <a:spcPct val="0"/>
        </a:spcBef>
        <a:spcAft>
          <a:spcPct val="0"/>
        </a:spcAft>
        <a:defRPr kumimoji="1" sz="4400">
          <a:solidFill>
            <a:schemeClr val="tx2"/>
          </a:solidFill>
          <a:latin typeface="Tahoma" pitchFamily="34" charset="0"/>
          <a:ea typeface="ＭＳ Ｐゴシック" pitchFamily="50" charset="-128"/>
        </a:defRPr>
      </a:lvl5pPr>
      <a:lvl6pPr marL="457189" algn="ctr" rtl="0" fontAlgn="base">
        <a:spcBef>
          <a:spcPct val="0"/>
        </a:spcBef>
        <a:spcAft>
          <a:spcPct val="0"/>
        </a:spcAft>
        <a:defRPr kumimoji="1" sz="4400">
          <a:solidFill>
            <a:schemeClr val="tx2"/>
          </a:solidFill>
          <a:latin typeface="Tahoma" pitchFamily="34" charset="0"/>
          <a:ea typeface="ＭＳ Ｐゴシック" pitchFamily="50" charset="-128"/>
        </a:defRPr>
      </a:lvl6pPr>
      <a:lvl7pPr marL="914377" algn="ctr" rtl="0" fontAlgn="base">
        <a:spcBef>
          <a:spcPct val="0"/>
        </a:spcBef>
        <a:spcAft>
          <a:spcPct val="0"/>
        </a:spcAft>
        <a:defRPr kumimoji="1" sz="4400">
          <a:solidFill>
            <a:schemeClr val="tx2"/>
          </a:solidFill>
          <a:latin typeface="Tahoma" pitchFamily="34" charset="0"/>
          <a:ea typeface="ＭＳ Ｐゴシック" pitchFamily="50" charset="-128"/>
        </a:defRPr>
      </a:lvl7pPr>
      <a:lvl8pPr marL="1371566" algn="ctr" rtl="0" fontAlgn="base">
        <a:spcBef>
          <a:spcPct val="0"/>
        </a:spcBef>
        <a:spcAft>
          <a:spcPct val="0"/>
        </a:spcAft>
        <a:defRPr kumimoji="1" sz="4400">
          <a:solidFill>
            <a:schemeClr val="tx2"/>
          </a:solidFill>
          <a:latin typeface="Tahoma" pitchFamily="34" charset="0"/>
          <a:ea typeface="ＭＳ Ｐゴシック" pitchFamily="50" charset="-128"/>
        </a:defRPr>
      </a:lvl8pPr>
      <a:lvl9pPr marL="1828754" algn="ctr" rtl="0" fontAlgn="base">
        <a:spcBef>
          <a:spcPct val="0"/>
        </a:spcBef>
        <a:spcAft>
          <a:spcPct val="0"/>
        </a:spcAft>
        <a:defRPr kumimoji="1" sz="4400">
          <a:solidFill>
            <a:schemeClr val="tx2"/>
          </a:solidFill>
          <a:latin typeface="Tahoma" pitchFamily="34" charset="0"/>
          <a:ea typeface="ＭＳ Ｐゴシック" pitchFamily="50" charset="-128"/>
        </a:defRPr>
      </a:lvl9pPr>
    </p:titleStyle>
    <p:bodyStyle>
      <a:lvl1pPr marL="342891" indent="-342891" algn="l" rtl="0" eaLnBrk="0" fontAlgn="base" hangingPunct="0">
        <a:spcBef>
          <a:spcPct val="20000"/>
        </a:spcBef>
        <a:spcAft>
          <a:spcPct val="0"/>
        </a:spcAft>
        <a:buChar char="•"/>
        <a:defRPr kumimoji="1" sz="3200">
          <a:solidFill>
            <a:schemeClr val="tx1"/>
          </a:solidFill>
          <a:latin typeface="+mn-lt"/>
          <a:ea typeface="+mn-ea"/>
          <a:cs typeface="+mn-cs"/>
        </a:defRPr>
      </a:lvl1pPr>
      <a:lvl2pPr marL="742932" indent="-285744" algn="l" rtl="0" eaLnBrk="0" fontAlgn="base" hangingPunct="0">
        <a:spcBef>
          <a:spcPct val="20000"/>
        </a:spcBef>
        <a:spcAft>
          <a:spcPct val="0"/>
        </a:spcAft>
        <a:buChar char="–"/>
        <a:defRPr kumimoji="1" sz="2800">
          <a:solidFill>
            <a:schemeClr val="tx1"/>
          </a:solidFill>
          <a:latin typeface="+mn-lt"/>
          <a:ea typeface="+mn-ea"/>
        </a:defRPr>
      </a:lvl2pPr>
      <a:lvl3pPr marL="1142971" indent="-228594" algn="l" rtl="0" eaLnBrk="0" fontAlgn="base" hangingPunct="0">
        <a:spcBef>
          <a:spcPct val="20000"/>
        </a:spcBef>
        <a:spcAft>
          <a:spcPct val="0"/>
        </a:spcAft>
        <a:buChar char="•"/>
        <a:defRPr kumimoji="1" sz="2400">
          <a:solidFill>
            <a:schemeClr val="tx1"/>
          </a:solidFill>
          <a:latin typeface="+mn-lt"/>
          <a:ea typeface="+mn-ea"/>
        </a:defRPr>
      </a:lvl3pPr>
      <a:lvl4pPr marL="1600160" indent="-228594" algn="l" rtl="0" eaLnBrk="0" fontAlgn="base" hangingPunct="0">
        <a:spcBef>
          <a:spcPct val="20000"/>
        </a:spcBef>
        <a:spcAft>
          <a:spcPct val="0"/>
        </a:spcAft>
        <a:buChar char="–"/>
        <a:defRPr kumimoji="1" sz="2000">
          <a:solidFill>
            <a:schemeClr val="tx1"/>
          </a:solidFill>
          <a:latin typeface="+mn-lt"/>
          <a:ea typeface="+mn-ea"/>
        </a:defRPr>
      </a:lvl4pPr>
      <a:lvl5pPr marL="2057349" indent="-228594" algn="l" rtl="0" eaLnBrk="0" fontAlgn="base" hangingPunct="0">
        <a:spcBef>
          <a:spcPct val="20000"/>
        </a:spcBef>
        <a:spcAft>
          <a:spcPct val="0"/>
        </a:spcAft>
        <a:buChar char="»"/>
        <a:defRPr kumimoji="1" sz="2000">
          <a:solidFill>
            <a:schemeClr val="tx1"/>
          </a:solidFill>
          <a:latin typeface="+mn-lt"/>
          <a:ea typeface="+mn-ea"/>
        </a:defRPr>
      </a:lvl5pPr>
      <a:lvl6pPr marL="2514537" indent="-228594" algn="l" rtl="0" fontAlgn="base">
        <a:spcBef>
          <a:spcPct val="20000"/>
        </a:spcBef>
        <a:spcAft>
          <a:spcPct val="0"/>
        </a:spcAft>
        <a:buChar char="»"/>
        <a:defRPr kumimoji="1" sz="2000">
          <a:solidFill>
            <a:schemeClr val="tx1"/>
          </a:solidFill>
          <a:latin typeface="+mn-lt"/>
          <a:ea typeface="+mn-ea"/>
        </a:defRPr>
      </a:lvl6pPr>
      <a:lvl7pPr marL="2971726" indent="-228594" algn="l" rtl="0" fontAlgn="base">
        <a:spcBef>
          <a:spcPct val="20000"/>
        </a:spcBef>
        <a:spcAft>
          <a:spcPct val="0"/>
        </a:spcAft>
        <a:buChar char="»"/>
        <a:defRPr kumimoji="1" sz="2000">
          <a:solidFill>
            <a:schemeClr val="tx1"/>
          </a:solidFill>
          <a:latin typeface="+mn-lt"/>
          <a:ea typeface="+mn-ea"/>
        </a:defRPr>
      </a:lvl7pPr>
      <a:lvl8pPr marL="3428914" indent="-228594" algn="l" rtl="0" fontAlgn="base">
        <a:spcBef>
          <a:spcPct val="20000"/>
        </a:spcBef>
        <a:spcAft>
          <a:spcPct val="0"/>
        </a:spcAft>
        <a:buChar char="»"/>
        <a:defRPr kumimoji="1" sz="2000">
          <a:solidFill>
            <a:schemeClr val="tx1"/>
          </a:solidFill>
          <a:latin typeface="+mn-lt"/>
          <a:ea typeface="+mn-ea"/>
        </a:defRPr>
      </a:lvl8pPr>
      <a:lvl9pPr marL="3886103" indent="-228594" algn="l" rtl="0" fontAlgn="base">
        <a:spcBef>
          <a:spcPct val="20000"/>
        </a:spcBef>
        <a:spcAft>
          <a:spcPct val="0"/>
        </a:spcAft>
        <a:buChar char="»"/>
        <a:defRPr kumimoji="1" sz="2000">
          <a:solidFill>
            <a:schemeClr val="tx1"/>
          </a:solidFill>
          <a:latin typeface="+mn-lt"/>
          <a:ea typeface="+mn-ea"/>
        </a:defRPr>
      </a:lvl9pPr>
    </p:bodyStyle>
    <p:otherStyle>
      <a:defPPr>
        <a:defRPr lang="ja-JP"/>
      </a:defPPr>
      <a:lvl1pPr marL="0" algn="l" defTabSz="914377" rtl="0" eaLnBrk="1" latinLnBrk="0" hangingPunct="1">
        <a:defRPr kumimoji="1" sz="1800" kern="1200">
          <a:solidFill>
            <a:schemeClr val="tx1"/>
          </a:solidFill>
          <a:latin typeface="+mn-lt"/>
          <a:ea typeface="+mn-ea"/>
          <a:cs typeface="+mn-cs"/>
        </a:defRPr>
      </a:lvl1pPr>
      <a:lvl2pPr marL="457189" algn="l" defTabSz="914377" rtl="0" eaLnBrk="1" latinLnBrk="0" hangingPunct="1">
        <a:defRPr kumimoji="1" sz="1800" kern="1200">
          <a:solidFill>
            <a:schemeClr val="tx1"/>
          </a:solidFill>
          <a:latin typeface="+mn-lt"/>
          <a:ea typeface="+mn-ea"/>
          <a:cs typeface="+mn-cs"/>
        </a:defRPr>
      </a:lvl2pPr>
      <a:lvl3pPr marL="914377" algn="l" defTabSz="914377" rtl="0" eaLnBrk="1" latinLnBrk="0" hangingPunct="1">
        <a:defRPr kumimoji="1" sz="1800" kern="1200">
          <a:solidFill>
            <a:schemeClr val="tx1"/>
          </a:solidFill>
          <a:latin typeface="+mn-lt"/>
          <a:ea typeface="+mn-ea"/>
          <a:cs typeface="+mn-cs"/>
        </a:defRPr>
      </a:lvl3pPr>
      <a:lvl4pPr marL="1371566" algn="l" defTabSz="914377" rtl="0" eaLnBrk="1" latinLnBrk="0" hangingPunct="1">
        <a:defRPr kumimoji="1" sz="1800" kern="1200">
          <a:solidFill>
            <a:schemeClr val="tx1"/>
          </a:solidFill>
          <a:latin typeface="+mn-lt"/>
          <a:ea typeface="+mn-ea"/>
          <a:cs typeface="+mn-cs"/>
        </a:defRPr>
      </a:lvl4pPr>
      <a:lvl5pPr marL="1828754" algn="l" defTabSz="914377" rtl="0" eaLnBrk="1" latinLnBrk="0" hangingPunct="1">
        <a:defRPr kumimoji="1" sz="1800" kern="1200">
          <a:solidFill>
            <a:schemeClr val="tx1"/>
          </a:solidFill>
          <a:latin typeface="+mn-lt"/>
          <a:ea typeface="+mn-ea"/>
          <a:cs typeface="+mn-cs"/>
        </a:defRPr>
      </a:lvl5pPr>
      <a:lvl6pPr marL="2285943" algn="l" defTabSz="914377" rtl="0" eaLnBrk="1" latinLnBrk="0" hangingPunct="1">
        <a:defRPr kumimoji="1" sz="1800" kern="1200">
          <a:solidFill>
            <a:schemeClr val="tx1"/>
          </a:solidFill>
          <a:latin typeface="+mn-lt"/>
          <a:ea typeface="+mn-ea"/>
          <a:cs typeface="+mn-cs"/>
        </a:defRPr>
      </a:lvl6pPr>
      <a:lvl7pPr marL="2743131" algn="l" defTabSz="914377" rtl="0" eaLnBrk="1" latinLnBrk="0" hangingPunct="1">
        <a:defRPr kumimoji="1" sz="1800" kern="1200">
          <a:solidFill>
            <a:schemeClr val="tx1"/>
          </a:solidFill>
          <a:latin typeface="+mn-lt"/>
          <a:ea typeface="+mn-ea"/>
          <a:cs typeface="+mn-cs"/>
        </a:defRPr>
      </a:lvl7pPr>
      <a:lvl8pPr marL="3200320" algn="l" defTabSz="914377" rtl="0" eaLnBrk="1" latinLnBrk="0" hangingPunct="1">
        <a:defRPr kumimoji="1" sz="1800" kern="1200">
          <a:solidFill>
            <a:schemeClr val="tx1"/>
          </a:solidFill>
          <a:latin typeface="+mn-lt"/>
          <a:ea typeface="+mn-ea"/>
          <a:cs typeface="+mn-cs"/>
        </a:defRPr>
      </a:lvl8pPr>
      <a:lvl9pPr marL="3657509" algn="l" defTabSz="914377" rtl="0" eaLnBrk="1" latinLnBrk="0" hangingPunct="1">
        <a:defRPr kumimoji="1"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A70BA8-26B0-474B-B17A-0F592AB872F5}" type="datetimeFigureOut">
              <a:rPr lang="en-US" smtClean="0"/>
              <a:t>2/2/2022</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64C0B6-5093-43A5-921D-ED261C064BAE}" type="slidenum">
              <a:rPr lang="en-US" smtClean="0"/>
              <a:t>‹#›</a:t>
            </a:fld>
            <a:endParaRPr lang="en-US"/>
          </a:p>
        </p:txBody>
      </p:sp>
    </p:spTree>
    <p:extLst>
      <p:ext uri="{BB962C8B-B14F-4D97-AF65-F5344CB8AC3E}">
        <p14:creationId xmlns:p14="http://schemas.microsoft.com/office/powerpoint/2010/main" val="1117351091"/>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6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0.xml"/><Relationship Id="rId5" Type="http://schemas.openxmlformats.org/officeDocument/2006/relationships/image" Target="../media/image25.jpe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0.xml"/><Relationship Id="rId5" Type="http://schemas.openxmlformats.org/officeDocument/2006/relationships/image" Target="../media/image26.jpe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0.xml"/><Relationship Id="rId5" Type="http://schemas.openxmlformats.org/officeDocument/2006/relationships/image" Target="../media/image27.jpe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0.xml"/><Relationship Id="rId5" Type="http://schemas.openxmlformats.org/officeDocument/2006/relationships/image" Target="../media/image28.jpe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0.xml"/><Relationship Id="rId5" Type="http://schemas.openxmlformats.org/officeDocument/2006/relationships/image" Target="../media/image29.jpe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0.xml"/><Relationship Id="rId5" Type="http://schemas.openxmlformats.org/officeDocument/2006/relationships/image" Target="../media/image30.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0.xml"/><Relationship Id="rId5" Type="http://schemas.openxmlformats.org/officeDocument/2006/relationships/image" Target="../media/image31.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10.xml"/><Relationship Id="rId5" Type="http://schemas.openxmlformats.org/officeDocument/2006/relationships/image" Target="../media/image32.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9.xml"/><Relationship Id="rId6" Type="http://schemas.openxmlformats.org/officeDocument/2006/relationships/image" Target="../media/image4.PNG"/><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notesSlide" Target="../notesSlides/notesSlide5.xml"/><Relationship Id="rId7" Type="http://schemas.openxmlformats.org/officeDocument/2006/relationships/diagramColors" Target="../diagrams/colors1.xml"/><Relationship Id="rId12" Type="http://schemas.openxmlformats.org/officeDocument/2006/relationships/image" Target="../media/image2.png"/><Relationship Id="rId2" Type="http://schemas.openxmlformats.org/officeDocument/2006/relationships/slideLayout" Target="../slideLayouts/slideLayout40.xml"/><Relationship Id="rId1" Type="http://schemas.openxmlformats.org/officeDocument/2006/relationships/themeOverride" Target="../theme/themeOverride1.xml"/><Relationship Id="rId6" Type="http://schemas.openxmlformats.org/officeDocument/2006/relationships/diagramQuickStyle" Target="../diagrams/quickStyle1.xml"/><Relationship Id="rId11" Type="http://schemas.openxmlformats.org/officeDocument/2006/relationships/image" Target="../media/image1.png"/><Relationship Id="rId5" Type="http://schemas.openxmlformats.org/officeDocument/2006/relationships/diagramLayout" Target="../diagrams/layout1.xml"/><Relationship Id="rId10" Type="http://schemas.openxmlformats.org/officeDocument/2006/relationships/image" Target="../media/image6.emf"/><Relationship Id="rId4" Type="http://schemas.openxmlformats.org/officeDocument/2006/relationships/diagramData" Target="../diagrams/data1.xml"/><Relationship Id="rId9"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9.png"/><Relationship Id="rId7"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8" Type="http://schemas.openxmlformats.org/officeDocument/2006/relationships/image" Target="../media/image18.jpeg"/><Relationship Id="rId13" Type="http://schemas.openxmlformats.org/officeDocument/2006/relationships/image" Target="../media/image1.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jpg"/><Relationship Id="rId2" Type="http://schemas.openxmlformats.org/officeDocument/2006/relationships/notesSlide" Target="../notesSlides/notesSlide9.xml"/><Relationship Id="rId16" Type="http://schemas.openxmlformats.org/officeDocument/2006/relationships/image" Target="../media/image24.PNG"/><Relationship Id="rId1" Type="http://schemas.openxmlformats.org/officeDocument/2006/relationships/slideLayout" Target="../slideLayouts/slideLayout16.xml"/><Relationship Id="rId6" Type="http://schemas.openxmlformats.org/officeDocument/2006/relationships/image" Target="../media/image16.jpeg"/><Relationship Id="rId11" Type="http://schemas.openxmlformats.org/officeDocument/2006/relationships/image" Target="../media/image21.png"/><Relationship Id="rId5" Type="http://schemas.openxmlformats.org/officeDocument/2006/relationships/image" Target="../media/image15.jpeg"/><Relationship Id="rId15" Type="http://schemas.openxmlformats.org/officeDocument/2006/relationships/image" Target="../media/image23.JPG"/><Relationship Id="rId10" Type="http://schemas.openxmlformats.org/officeDocument/2006/relationships/image" Target="../media/image20.jpeg"/><Relationship Id="rId4" Type="http://schemas.openxmlformats.org/officeDocument/2006/relationships/image" Target="../media/image14.JPG"/><Relationship Id="rId9" Type="http://schemas.openxmlformats.org/officeDocument/2006/relationships/image" Target="../media/image19.jpeg"/><Relationship Id="rId1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D231998-A3BC-44EB-92DC-0981BCDB1A38}"/>
              </a:ext>
            </a:extLst>
          </p:cNvPr>
          <p:cNvSpPr/>
          <p:nvPr/>
        </p:nvSpPr>
        <p:spPr>
          <a:xfrm>
            <a:off x="122661" y="1605809"/>
            <a:ext cx="8898672" cy="1938992"/>
          </a:xfrm>
          <a:prstGeom prst="rect">
            <a:avLst/>
          </a:prstGeom>
        </p:spPr>
        <p:txBody>
          <a:bodyPr wrap="square">
            <a:spAutoFit/>
          </a:bodyPr>
          <a:lstStyle/>
          <a:p>
            <a:pPr lvl="0" algn="ctr" defTabSz="457200">
              <a:lnSpc>
                <a:spcPts val="3000"/>
              </a:lnSpc>
              <a:spcAft>
                <a:spcPts val="800"/>
              </a:spcAft>
              <a:buClrTx/>
            </a:pPr>
            <a:r>
              <a:rPr lang="en-US" sz="2800" b="1" kern="1200" dirty="0">
                <a:solidFill>
                  <a:prstClr val="black"/>
                </a:solidFill>
                <a:latin typeface="Verdana" panose="020B0604030504040204" pitchFamily="34" charset="0"/>
                <a:ea typeface="Verdana" panose="020B0604030504040204" pitchFamily="34" charset="0"/>
                <a:cs typeface="Vrinda" panose="020B0502040204020203" pitchFamily="34" charset="0"/>
              </a:rPr>
              <a:t>Vision and Sensor-Based System for</a:t>
            </a:r>
          </a:p>
          <a:p>
            <a:pPr lvl="0" algn="ctr" defTabSz="457200">
              <a:lnSpc>
                <a:spcPts val="3000"/>
              </a:lnSpc>
              <a:spcAft>
                <a:spcPts val="800"/>
              </a:spcAft>
              <a:buClrTx/>
            </a:pPr>
            <a:r>
              <a:rPr lang="en-US" sz="2800" b="1" kern="1200" dirty="0">
                <a:solidFill>
                  <a:prstClr val="black"/>
                </a:solidFill>
                <a:latin typeface="Verdana" panose="020B0604030504040204" pitchFamily="34" charset="0"/>
                <a:ea typeface="Verdana" panose="020B0604030504040204" pitchFamily="34" charset="0"/>
                <a:cs typeface="Vrinda" panose="020B0502040204020203" pitchFamily="34" charset="0"/>
              </a:rPr>
              <a:t> Human Activity Recognition and</a:t>
            </a:r>
          </a:p>
          <a:p>
            <a:pPr lvl="0" algn="ctr" defTabSz="457200">
              <a:lnSpc>
                <a:spcPts val="3000"/>
              </a:lnSpc>
              <a:spcAft>
                <a:spcPts val="800"/>
              </a:spcAft>
              <a:buClrTx/>
            </a:pPr>
            <a:r>
              <a:rPr lang="en-US" sz="2800" b="1" kern="1200" dirty="0">
                <a:solidFill>
                  <a:prstClr val="black"/>
                </a:solidFill>
                <a:latin typeface="Verdana" panose="020B0604030504040204" pitchFamily="34" charset="0"/>
                <a:ea typeface="Verdana" panose="020B0604030504040204" pitchFamily="34" charset="0"/>
                <a:cs typeface="Vrinda" panose="020B0502040204020203" pitchFamily="34" charset="0"/>
              </a:rPr>
              <a:t>Automatic Control using </a:t>
            </a:r>
          </a:p>
          <a:p>
            <a:pPr lvl="0" algn="ctr" defTabSz="457200">
              <a:lnSpc>
                <a:spcPts val="3000"/>
              </a:lnSpc>
              <a:spcAft>
                <a:spcPts val="800"/>
              </a:spcAft>
              <a:buClrTx/>
            </a:pPr>
            <a:r>
              <a:rPr lang="en-US" sz="2800" b="1" kern="1200" dirty="0">
                <a:solidFill>
                  <a:prstClr val="black"/>
                </a:solidFill>
                <a:latin typeface="Verdana" panose="020B0604030504040204" pitchFamily="34" charset="0"/>
                <a:ea typeface="Verdana" panose="020B0604030504040204" pitchFamily="34" charset="0"/>
                <a:cs typeface="Vrinda" panose="020B0502040204020203" pitchFamily="34" charset="0"/>
              </a:rPr>
              <a:t>Machine Learning</a:t>
            </a:r>
            <a:endParaRPr kumimoji="0" lang="en-US" sz="2800" b="0" i="0" u="none" strike="noStrike" kern="1200" cap="none" spc="0" normalizeH="0" baseline="0" noProof="0" dirty="0">
              <a:ln>
                <a:noFill/>
              </a:ln>
              <a:solidFill>
                <a:prstClr val="black"/>
              </a:solidFill>
              <a:effectLst/>
              <a:uLnTx/>
              <a:uFillTx/>
              <a:latin typeface="Verdana" panose="020B0604030504040204" pitchFamily="34" charset="0"/>
              <a:ea typeface="Verdana" panose="020B0604030504040204" pitchFamily="34" charset="0"/>
              <a:cs typeface="Vrinda" panose="020B0502040204020203" pitchFamily="34" charset="0"/>
            </a:endParaRPr>
          </a:p>
        </p:txBody>
      </p:sp>
      <p:pic>
        <p:nvPicPr>
          <p:cNvPr id="34" name="Picture 33">
            <a:extLst>
              <a:ext uri="{FF2B5EF4-FFF2-40B4-BE49-F238E27FC236}">
                <a16:creationId xmlns:a16="http://schemas.microsoft.com/office/drawing/2014/main" id="{8245706D-8938-49E7-91F0-1243BE7E86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5423769"/>
            <a:ext cx="9144000" cy="1434624"/>
          </a:xfrm>
          <a:prstGeom prst="rect">
            <a:avLst/>
          </a:prstGeom>
        </p:spPr>
      </p:pic>
      <p:sp>
        <p:nvSpPr>
          <p:cNvPr id="14" name="Rectangle 10250"/>
          <p:cNvSpPr>
            <a:spLocks noChangeArrowheads="1"/>
          </p:cNvSpPr>
          <p:nvPr/>
        </p:nvSpPr>
        <p:spPr bwMode="auto">
          <a:xfrm>
            <a:off x="1407907" y="4086593"/>
            <a:ext cx="6328181" cy="12819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1420" tIns="35710" rIns="71420" bIns="35710"/>
          <a:lstStyle/>
          <a:p>
            <a:pPr marL="0" marR="0" lvl="0" indent="0" algn="ctr" defTabSz="603501" rtl="0" eaLnBrk="1" fontAlgn="base" latinLnBrk="0" hangingPunct="1">
              <a:lnSpc>
                <a:spcPct val="90000"/>
              </a:lnSpc>
              <a:spcBef>
                <a:spcPct val="20000"/>
              </a:spcBef>
              <a:spcAft>
                <a:spcPct val="0"/>
              </a:spcAft>
              <a:buClrTx/>
              <a:buSzTx/>
              <a:buFontTx/>
              <a:buNone/>
              <a:tabLst/>
              <a:defRPr/>
            </a:pPr>
            <a:r>
              <a:rPr kumimoji="0" lang="en-US" altLang="ja-JP" sz="1800" b="1" i="0" u="none" strike="noStrike" kern="1200" cap="none" spc="0" normalizeH="0" baseline="0" noProof="0" dirty="0">
                <a:ln>
                  <a:noFill/>
                </a:ln>
                <a:solidFill>
                  <a:srgbClr val="030307"/>
                </a:solidFill>
                <a:effectLst/>
                <a:uLnTx/>
                <a:uFillTx/>
                <a:latin typeface="Tahoma" pitchFamily="34" charset="0"/>
                <a:ea typeface="ＭＳ Ｐゴシック" panose="020B0600070205080204" pitchFamily="50" charset="-128"/>
                <a:cs typeface="+mn-cs"/>
              </a:rPr>
              <a:t>Dr. Jungpil SHIN</a:t>
            </a:r>
          </a:p>
          <a:p>
            <a:pPr marL="0" marR="0" lvl="0" indent="0" algn="ctr" defTabSz="603501" rtl="0" eaLnBrk="1" fontAlgn="base" latinLnBrk="0" hangingPunct="1">
              <a:lnSpc>
                <a:spcPct val="90000"/>
              </a:lnSpc>
              <a:spcBef>
                <a:spcPct val="20000"/>
              </a:spcBef>
              <a:spcAft>
                <a:spcPct val="0"/>
              </a:spcAft>
              <a:buClrTx/>
              <a:buSzTx/>
              <a:buFontTx/>
              <a:buNone/>
              <a:tabLst/>
              <a:defRPr/>
            </a:pPr>
            <a:r>
              <a:rPr kumimoji="0" lang="en-US" altLang="ja-JP" sz="2000" b="1" i="0" u="none" strike="noStrike" kern="1200" cap="none" spc="0" normalizeH="0" baseline="0" noProof="0" dirty="0">
                <a:ln>
                  <a:noFill/>
                </a:ln>
                <a:solidFill>
                  <a:srgbClr val="030307"/>
                </a:solidFill>
                <a:effectLst/>
                <a:uLnTx/>
                <a:uFillTx/>
                <a:latin typeface="Bodoni MT Black" panose="02070A03080606020203" pitchFamily="18" charset="0"/>
                <a:ea typeface="ＭＳ Ｐゴシック" panose="020B0600070205080204" pitchFamily="50" charset="-128"/>
                <a:cs typeface="+mn-cs"/>
              </a:rPr>
              <a:t>Pattern  Processing  Lab.</a:t>
            </a:r>
            <a:br>
              <a:rPr kumimoji="0" lang="en-US" altLang="ja-JP" sz="2000" b="1" i="0" u="none" strike="noStrike" kern="1200" cap="none" spc="0" normalizeH="0" baseline="0" noProof="0" dirty="0">
                <a:ln>
                  <a:noFill/>
                </a:ln>
                <a:solidFill>
                  <a:srgbClr val="030307"/>
                </a:solidFill>
                <a:effectLst/>
                <a:uLnTx/>
                <a:uFillTx/>
                <a:latin typeface="Bodoni MT Black" panose="02070A03080606020203" pitchFamily="18" charset="0"/>
                <a:ea typeface="ＭＳ Ｐゴシック" panose="020B0600070205080204" pitchFamily="50" charset="-128"/>
                <a:cs typeface="+mn-cs"/>
              </a:rPr>
            </a:br>
            <a:r>
              <a:rPr kumimoji="0" lang="en-US" altLang="ja-JP" sz="2000" b="1" i="0" u="none" strike="noStrike" kern="1200" cap="none" spc="0" normalizeH="0" baseline="0" noProof="0" dirty="0">
                <a:ln>
                  <a:noFill/>
                </a:ln>
                <a:solidFill>
                  <a:srgbClr val="030307"/>
                </a:solidFill>
                <a:effectLst/>
                <a:uLnTx/>
                <a:uFillTx/>
                <a:latin typeface="Bodoni MT Black" panose="02070A03080606020203" pitchFamily="18" charset="0"/>
                <a:ea typeface="ＭＳ Ｐゴシック" panose="020B0600070205080204" pitchFamily="50" charset="-128"/>
                <a:cs typeface="+mn-cs"/>
              </a:rPr>
              <a:t>The University of AIZU, JAPAN</a:t>
            </a:r>
            <a:br>
              <a:rPr kumimoji="0" lang="en-US" altLang="ja-JP" sz="1800" b="1" i="0" u="none" strike="noStrike" kern="1200" cap="none" spc="0" normalizeH="0" baseline="0" noProof="0" dirty="0">
                <a:ln>
                  <a:noFill/>
                </a:ln>
                <a:solidFill>
                  <a:prstClr val="black"/>
                </a:solidFill>
                <a:effectLst/>
                <a:uLnTx/>
                <a:uFillTx/>
                <a:latin typeface="Tahoma" pitchFamily="34" charset="0"/>
                <a:ea typeface="ＭＳ Ｐゴシック" panose="020B0600070205080204" pitchFamily="50" charset="-128"/>
                <a:cs typeface="+mn-cs"/>
              </a:rPr>
            </a:br>
            <a:r>
              <a:rPr kumimoji="0" lang="en-US" altLang="ja-JP" sz="1200" b="1" i="0" u="none" strike="noStrike" kern="1200" cap="none" spc="0" normalizeH="0" baseline="0" noProof="0" dirty="0">
                <a:ln>
                  <a:noFill/>
                </a:ln>
                <a:solidFill>
                  <a:prstClr val="black"/>
                </a:solidFill>
                <a:effectLst/>
                <a:uLnTx/>
                <a:uFillTx/>
                <a:latin typeface="Tahoma" pitchFamily="34" charset="0"/>
                <a:ea typeface="ＭＳ Ｐゴシック" panose="020B0600070205080204" pitchFamily="50" charset="-128"/>
                <a:cs typeface="+mn-cs"/>
              </a:rPr>
              <a:t> </a:t>
            </a:r>
            <a:r>
              <a:rPr kumimoji="0" lang="en-US" altLang="ja-JP" sz="1800" b="1" i="0" u="none" strike="noStrike" kern="1200" cap="none" spc="0" normalizeH="0" baseline="0" noProof="0" dirty="0">
                <a:ln>
                  <a:noFill/>
                </a:ln>
                <a:solidFill>
                  <a:prstClr val="black"/>
                </a:solidFill>
                <a:effectLst/>
                <a:uLnTx/>
                <a:uFillTx/>
                <a:latin typeface="Tahoma" pitchFamily="34" charset="0"/>
                <a:ea typeface="ＭＳ Ｐゴシック" panose="020B0600070205080204" pitchFamily="50" charset="-128"/>
                <a:cs typeface="Microsoft Sans Serif" pitchFamily="34" charset="0"/>
              </a:rPr>
              <a:t>E-mail:</a:t>
            </a:r>
            <a:r>
              <a:rPr kumimoji="0" lang="en-US" altLang="ja-JP" sz="1800" b="1" i="0" u="none" strike="noStrike" kern="1200" cap="none" spc="0" normalizeH="0" baseline="0" noProof="0" dirty="0">
                <a:ln>
                  <a:noFill/>
                </a:ln>
                <a:solidFill>
                  <a:prstClr val="black"/>
                </a:solidFill>
                <a:effectLst/>
                <a:uLnTx/>
                <a:uFillTx/>
                <a:latin typeface="Microsoft Sans Serif" pitchFamily="34" charset="0"/>
                <a:ea typeface="ＭＳ Ｐゴシック" panose="020B0600070205080204" pitchFamily="50" charset="-128"/>
                <a:cs typeface="Microsoft Sans Serif" pitchFamily="34" charset="0"/>
              </a:rPr>
              <a:t> </a:t>
            </a:r>
            <a:r>
              <a:rPr kumimoji="0" lang="en-US" altLang="ja-JP" sz="1800" b="1" i="0" u="none" strike="noStrike" kern="1200" cap="none" spc="0" normalizeH="0" baseline="0" noProof="0" dirty="0">
                <a:ln>
                  <a:noFill/>
                </a:ln>
                <a:solidFill>
                  <a:srgbClr val="990000"/>
                </a:solidFill>
                <a:effectLst/>
                <a:uLnTx/>
                <a:uFillTx/>
                <a:latin typeface="Monotype Corsiva" pitchFamily="66" charset="0"/>
                <a:ea typeface="ＭＳ Ｐゴシック" panose="020B0600070205080204" pitchFamily="50" charset="-128"/>
                <a:cs typeface="+mn-cs"/>
              </a:rPr>
              <a:t>jpshin@u-aizu.ac.jp</a:t>
            </a:r>
          </a:p>
        </p:txBody>
      </p:sp>
      <p:pic>
        <p:nvPicPr>
          <p:cNvPr id="4" name="図 3">
            <a:extLst>
              <a:ext uri="{FF2B5EF4-FFF2-40B4-BE49-F238E27FC236}">
                <a16:creationId xmlns:a16="http://schemas.microsoft.com/office/drawing/2014/main" id="{F747A9FF-5A08-47DE-9B91-B3B98F4C3EC9}"/>
              </a:ext>
            </a:extLst>
          </p:cNvPr>
          <p:cNvPicPr>
            <a:picLocks noChangeAspect="1"/>
          </p:cNvPicPr>
          <p:nvPr/>
        </p:nvPicPr>
        <p:blipFill>
          <a:blip r:embed="rId4"/>
          <a:stretch>
            <a:fillRect/>
          </a:stretch>
        </p:blipFill>
        <p:spPr>
          <a:xfrm>
            <a:off x="3817945" y="-3327"/>
            <a:ext cx="5326055" cy="828598"/>
          </a:xfrm>
          <a:prstGeom prst="rect">
            <a:avLst/>
          </a:prstGeom>
        </p:spPr>
      </p:pic>
    </p:spTree>
    <p:extLst>
      <p:ext uri="{BB962C8B-B14F-4D97-AF65-F5344CB8AC3E}">
        <p14:creationId xmlns:p14="http://schemas.microsoft.com/office/powerpoint/2010/main" val="1632078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433042" y="233674"/>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sz="4000" dirty="0"/>
              <a:t>Background</a:t>
            </a:r>
            <a:endParaRPr sz="4000" dirty="0">
              <a:latin typeface="Garamond"/>
              <a:ea typeface="Garamond"/>
              <a:cs typeface="Garamond"/>
              <a:sym typeface="Garamond"/>
            </a:endParaRPr>
          </a:p>
        </p:txBody>
      </p:sp>
      <p:sp>
        <p:nvSpPr>
          <p:cNvPr id="189" name="Google Shape;189;p22"/>
          <p:cNvSpPr txBox="1">
            <a:spLocks noGrp="1"/>
          </p:cNvSpPr>
          <p:nvPr>
            <p:ph type="body" idx="1"/>
          </p:nvPr>
        </p:nvSpPr>
        <p:spPr>
          <a:xfrm>
            <a:off x="186024" y="915351"/>
            <a:ext cx="8650983" cy="5183097"/>
          </a:xfrm>
          <a:prstGeom prst="rect">
            <a:avLst/>
          </a:prstGeom>
          <a:noFill/>
          <a:ln>
            <a:noFill/>
          </a:ln>
        </p:spPr>
        <p:txBody>
          <a:bodyPr spcFirstLastPara="1" wrap="square" lIns="91425" tIns="45700" rIns="91425" bIns="45700" anchor="t" anchorCtr="0">
            <a:noAutofit/>
          </a:bodyPr>
          <a:lstStyle/>
          <a:p>
            <a:pPr lvl="0" indent="-381000" algn="just">
              <a:buSzPts val="2400"/>
              <a:buChar char="❏"/>
            </a:pPr>
            <a:r>
              <a:rPr lang="en-US" altLang="ja" sz="2000" dirty="0">
                <a:latin typeface="Times New Roman" panose="02020603050405020304" pitchFamily="18" charset="0"/>
                <a:cs typeface="Times New Roman" panose="02020603050405020304" pitchFamily="18" charset="0"/>
              </a:rPr>
              <a:t>In the real world, when a deaf-mute person is trying to make a new sign word to test the model, the test image could be taken from the upper, lower, left, and right-hand positions. </a:t>
            </a:r>
          </a:p>
          <a:p>
            <a:pPr lvl="0" indent="-381000" algn="just">
              <a:buSzPts val="2400"/>
              <a:buChar char="❏"/>
            </a:pPr>
            <a:r>
              <a:rPr lang="en-US" altLang="ja" sz="2000" dirty="0">
                <a:latin typeface="Times New Roman" panose="02020603050405020304" pitchFamily="18" charset="0"/>
                <a:cs typeface="Times New Roman" panose="02020603050405020304" pitchFamily="18" charset="0"/>
              </a:rPr>
              <a:t>Test image may be rotated, translated or scaled due to an inappropriate hand position. </a:t>
            </a:r>
          </a:p>
          <a:p>
            <a:pPr lvl="0" indent="-381000" algn="just">
              <a:buSzPts val="2400"/>
              <a:buChar char="❏"/>
            </a:pPr>
            <a:r>
              <a:rPr lang="en-US" altLang="ja" sz="2000" dirty="0">
                <a:latin typeface="Times New Roman" panose="02020603050405020304" pitchFamily="18" charset="0"/>
                <a:cs typeface="Times New Roman" panose="02020603050405020304" pitchFamily="18" charset="0"/>
              </a:rPr>
              <a:t>The model may face some difficulties producing correct output for that type of test image. </a:t>
            </a:r>
            <a:endParaRPr sz="2000" dirty="0">
              <a:latin typeface="Times New Roman" panose="02020603050405020304" pitchFamily="18" charset="0"/>
              <a:cs typeface="Times New Roman" panose="02020603050405020304" pitchFamily="18" charset="0"/>
            </a:endParaRPr>
          </a:p>
        </p:txBody>
      </p:sp>
      <p:pic>
        <p:nvPicPr>
          <p:cNvPr id="190" name="Google Shape;190;p22"/>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191" name="Google Shape;191;p22"/>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6" name="Google Shape;196;p23">
            <a:extLst>
              <a:ext uri="{FF2B5EF4-FFF2-40B4-BE49-F238E27FC236}">
                <a16:creationId xmlns:a16="http://schemas.microsoft.com/office/drawing/2014/main" id="{043DFB08-2012-4E82-A1F8-DF9F47798DA1}"/>
              </a:ext>
            </a:extLst>
          </p:cNvPr>
          <p:cNvSpPr txBox="1">
            <a:spLocks/>
          </p:cNvSpPr>
          <p:nvPr/>
        </p:nvSpPr>
        <p:spPr>
          <a:xfrm>
            <a:off x="437376" y="3631410"/>
            <a:ext cx="8520600" cy="7635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r>
              <a:rPr lang="en-US" altLang="ja" sz="4000" dirty="0"/>
              <a:t>Purpose</a:t>
            </a:r>
            <a:endParaRPr lang="en-US" sz="4000" dirty="0"/>
          </a:p>
        </p:txBody>
      </p:sp>
      <p:sp>
        <p:nvSpPr>
          <p:cNvPr id="7" name="Google Shape;197;p23">
            <a:extLst>
              <a:ext uri="{FF2B5EF4-FFF2-40B4-BE49-F238E27FC236}">
                <a16:creationId xmlns:a16="http://schemas.microsoft.com/office/drawing/2014/main" id="{277A8998-AE9E-4932-B10A-371FE43DEED7}"/>
              </a:ext>
            </a:extLst>
          </p:cNvPr>
          <p:cNvSpPr txBox="1">
            <a:spLocks/>
          </p:cNvSpPr>
          <p:nvPr/>
        </p:nvSpPr>
        <p:spPr>
          <a:xfrm>
            <a:off x="186024" y="4394910"/>
            <a:ext cx="7981183" cy="1189431"/>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52425" algn="l" rtl="0">
              <a:lnSpc>
                <a:spcPct val="100000"/>
              </a:lnSpc>
              <a:spcBef>
                <a:spcPts val="600"/>
              </a:spcBef>
              <a:spcAft>
                <a:spcPts val="0"/>
              </a:spcAft>
              <a:buClr>
                <a:schemeClr val="accent1"/>
              </a:buClr>
              <a:buSzPts val="1950"/>
              <a:buFont typeface="Noto Sans Symbols"/>
              <a:buChar char="■"/>
              <a:defRPr sz="3000" b="0" i="0" u="none" strike="noStrike" cap="none">
                <a:solidFill>
                  <a:schemeClr val="dk1"/>
                </a:solidFill>
                <a:latin typeface="Arial"/>
                <a:ea typeface="Arial"/>
                <a:cs typeface="Arial"/>
                <a:sym typeface="Arial"/>
              </a:defRPr>
            </a:lvl1pPr>
            <a:lvl2pPr marL="914400" marR="0" lvl="1" indent="-327660" algn="l" rtl="0">
              <a:lnSpc>
                <a:spcPct val="100000"/>
              </a:lnSpc>
              <a:spcBef>
                <a:spcPts val="520"/>
              </a:spcBef>
              <a:spcAft>
                <a:spcPts val="0"/>
              </a:spcAft>
              <a:buClr>
                <a:schemeClr val="accent2"/>
              </a:buClr>
              <a:buSzPts val="1560"/>
              <a:buFont typeface="Noto Sans Symbols"/>
              <a:buChar char="❑"/>
              <a:defRPr sz="2600" b="0" i="0" u="none" strike="noStrike" cap="none">
                <a:solidFill>
                  <a:schemeClr val="dk1"/>
                </a:solidFill>
                <a:latin typeface="Arial"/>
                <a:ea typeface="Arial"/>
                <a:cs typeface="Arial"/>
                <a:sym typeface="Arial"/>
              </a:defRPr>
            </a:lvl2pPr>
            <a:lvl3pPr marL="1371600" marR="0" lvl="2" indent="-319405" algn="l" rtl="0">
              <a:lnSpc>
                <a:spcPct val="100000"/>
              </a:lnSpc>
              <a:spcBef>
                <a:spcPts val="440"/>
              </a:spcBef>
              <a:spcAft>
                <a:spcPts val="0"/>
              </a:spcAft>
              <a:buClr>
                <a:schemeClr val="accent1"/>
              </a:buClr>
              <a:buSzPts val="1430"/>
              <a:buFont typeface="Noto Sans Symbols"/>
              <a:buChar char="■"/>
              <a:defRPr sz="2200" b="0" i="0" u="none" strike="noStrike" cap="none">
                <a:solidFill>
                  <a:schemeClr val="dk1"/>
                </a:solidFill>
                <a:latin typeface="Arial"/>
                <a:ea typeface="Arial"/>
                <a:cs typeface="Arial"/>
                <a:sym typeface="Arial"/>
              </a:defRPr>
            </a:lvl3pPr>
            <a:lvl4pPr marL="1828800" marR="0" lvl="3" indent="-317500" algn="l" rtl="0">
              <a:lnSpc>
                <a:spcPct val="100000"/>
              </a:lnSpc>
              <a:spcBef>
                <a:spcPts val="400"/>
              </a:spcBef>
              <a:spcAft>
                <a:spcPts val="0"/>
              </a:spcAft>
              <a:buClr>
                <a:schemeClr val="accent2"/>
              </a:buClr>
              <a:buSzPts val="1400"/>
              <a:buFont typeface="Noto Sans Symbols"/>
              <a:buChar char="❑"/>
              <a:defRPr sz="2000" b="0" i="0" u="none" strike="noStrike" cap="none">
                <a:solidFill>
                  <a:schemeClr val="dk1"/>
                </a:solidFill>
                <a:latin typeface="Arial"/>
                <a:ea typeface="Arial"/>
                <a:cs typeface="Arial"/>
                <a:sym typeface="Arial"/>
              </a:defRPr>
            </a:lvl4pPr>
            <a:lvl5pPr marL="2286000" marR="0" lvl="4"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5pPr>
            <a:lvl6pPr marL="2743200" marR="0" lvl="5"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6pPr>
            <a:lvl7pPr marL="3200400" marR="0" lvl="6"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7pPr>
            <a:lvl8pPr marL="3657600" marR="0" lvl="7"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8pPr>
            <a:lvl9pPr marL="4114800" marR="0" lvl="8" indent="-323850" algn="l" rtl="0">
              <a:lnSpc>
                <a:spcPct val="100000"/>
              </a:lnSpc>
              <a:spcBef>
                <a:spcPts val="400"/>
              </a:spcBef>
              <a:spcAft>
                <a:spcPts val="0"/>
              </a:spcAft>
              <a:buClr>
                <a:schemeClr val="accent1"/>
              </a:buClr>
              <a:buSzPts val="1500"/>
              <a:buFont typeface="Noto Sans Symbols"/>
              <a:buChar char="▪"/>
              <a:defRPr sz="2000" b="0" i="0" u="none" strike="noStrike" cap="none">
                <a:solidFill>
                  <a:schemeClr val="dk1"/>
                </a:solidFill>
                <a:latin typeface="Arial"/>
                <a:ea typeface="Arial"/>
                <a:cs typeface="Arial"/>
                <a:sym typeface="Arial"/>
              </a:defRPr>
            </a:lvl9pPr>
          </a:lstStyle>
          <a:p>
            <a:pPr lvl="0" indent="-381000" algn="just">
              <a:buSzPts val="2400"/>
              <a:buChar char="❏"/>
            </a:pPr>
            <a:r>
              <a:rPr lang="en-US" altLang="ja" sz="2000" dirty="0">
                <a:latin typeface="Times New Roman" panose="02020603050405020304" pitchFamily="18" charset="0"/>
                <a:cs typeface="Times New Roman" panose="02020603050405020304" pitchFamily="18" charset="0"/>
              </a:rPr>
              <a:t>Train the model with the RTS version of the dataset.</a:t>
            </a:r>
          </a:p>
          <a:p>
            <a:pPr lvl="0" indent="-381000" algn="just">
              <a:buSzPts val="2400"/>
              <a:buChar char="❏"/>
            </a:pPr>
            <a:r>
              <a:rPr lang="en-US" altLang="ja" sz="2000" dirty="0">
                <a:latin typeface="Times New Roman" panose="02020603050405020304" pitchFamily="18" charset="0"/>
                <a:cs typeface="Times New Roman" panose="02020603050405020304" pitchFamily="18" charset="0"/>
              </a:rPr>
              <a:t>A novel CNN architecture for feature extraction and classification </a:t>
            </a:r>
          </a:p>
          <a:p>
            <a:pPr marL="76200" lvl="0" indent="0" algn="just">
              <a:buSzPts val="2400"/>
              <a:buNone/>
            </a:pPr>
            <a:r>
              <a:rPr lang="en-US" altLang="ja" sz="2000" dirty="0">
                <a:latin typeface="Times New Roman" panose="02020603050405020304" pitchFamily="18" charset="0"/>
                <a:cs typeface="Times New Roman" panose="02020603050405020304" pitchFamily="18" charset="0"/>
              </a:rPr>
              <a:t> </a:t>
            </a:r>
          </a:p>
          <a:p>
            <a:pPr lvl="0" indent="-381000" algn="just">
              <a:buSzPts val="2400"/>
              <a:buChar char="❏"/>
            </a:pPr>
            <a:endParaRPr lang="en-US" sz="2000" dirty="0">
              <a:solidFill>
                <a:srgbClr val="C0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5" name="Google Shape;205;p24"/>
          <p:cNvSpPr txBox="1">
            <a:spLocks noGrp="1"/>
          </p:cNvSpPr>
          <p:nvPr>
            <p:ph type="title"/>
          </p:nvPr>
        </p:nvSpPr>
        <p:spPr>
          <a:xfrm>
            <a:off x="369687" y="219070"/>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dirty="0"/>
              <a:t>Previous study</a:t>
            </a:r>
            <a:endParaRPr dirty="0">
              <a:latin typeface="Garamond"/>
              <a:ea typeface="Garamond"/>
              <a:cs typeface="Garamond"/>
              <a:sym typeface="Garamond"/>
            </a:endParaRPr>
          </a:p>
        </p:txBody>
      </p:sp>
      <p:pic>
        <p:nvPicPr>
          <p:cNvPr id="206" name="Google Shape;206;p24"/>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07" name="Google Shape;207;p24"/>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2" name="正方形/長方形 1">
            <a:extLst>
              <a:ext uri="{FF2B5EF4-FFF2-40B4-BE49-F238E27FC236}">
                <a16:creationId xmlns:a16="http://schemas.microsoft.com/office/drawing/2014/main" id="{DD5DD93A-64C6-4B45-BF6A-EC75BDB3FAF4}"/>
              </a:ext>
            </a:extLst>
          </p:cNvPr>
          <p:cNvSpPr/>
          <p:nvPr/>
        </p:nvSpPr>
        <p:spPr>
          <a:xfrm>
            <a:off x="916566" y="979237"/>
            <a:ext cx="7334861" cy="523220"/>
          </a:xfrm>
          <a:prstGeom prst="rect">
            <a:avLst/>
          </a:prstGeom>
        </p:spPr>
        <p:txBody>
          <a:bodyPr wrap="square">
            <a:spAutoFit/>
          </a:bodyPr>
          <a:lstStyle/>
          <a:p>
            <a:r>
              <a:rPr lang="en-US" altLang="ja-JP" b="1" dirty="0">
                <a:latin typeface="URWPalladioL-Bold"/>
              </a:rPr>
              <a:t>Table 1. </a:t>
            </a:r>
            <a:r>
              <a:rPr lang="en-US" altLang="ja-JP" dirty="0">
                <a:latin typeface="URWPalladioL-Roma"/>
              </a:rPr>
              <a:t>Previous works performances at a glance including the approach and classifier used.</a:t>
            </a:r>
            <a:r>
              <a:rPr lang="en-US" altLang="ja-JP" dirty="0"/>
              <a:t> </a:t>
            </a:r>
            <a:br>
              <a:rPr lang="en-US" altLang="ja-JP" dirty="0"/>
            </a:br>
            <a:endParaRPr lang="ja-JP" altLang="en-US" dirty="0"/>
          </a:p>
        </p:txBody>
      </p:sp>
      <p:graphicFrame>
        <p:nvGraphicFramePr>
          <p:cNvPr id="6" name="Table 5">
            <a:extLst>
              <a:ext uri="{FF2B5EF4-FFF2-40B4-BE49-F238E27FC236}">
                <a16:creationId xmlns:a16="http://schemas.microsoft.com/office/drawing/2014/main" id="{C4BA93D7-1225-4059-BDE8-C3DF7CBB67C3}"/>
              </a:ext>
            </a:extLst>
          </p:cNvPr>
          <p:cNvGraphicFramePr>
            <a:graphicFrameLocks noGrp="1"/>
          </p:cNvGraphicFramePr>
          <p:nvPr>
            <p:extLst>
              <p:ext uri="{D42A27DB-BD31-4B8C-83A1-F6EECF244321}">
                <p14:modId xmlns:p14="http://schemas.microsoft.com/office/powerpoint/2010/main" val="2355929980"/>
              </p:ext>
            </p:extLst>
          </p:nvPr>
        </p:nvGraphicFramePr>
        <p:xfrm>
          <a:off x="1954716" y="1374447"/>
          <a:ext cx="5128178" cy="4432863"/>
        </p:xfrm>
        <a:graphic>
          <a:graphicData uri="http://schemas.openxmlformats.org/drawingml/2006/table">
            <a:tbl>
              <a:tblPr firstRow="1" firstCol="1" bandRow="1">
                <a:tableStyleId>{98492A81-A689-4F64-84F5-35F7C40A0220}</a:tableStyleId>
              </a:tblPr>
              <a:tblGrid>
                <a:gridCol w="1230006">
                  <a:extLst>
                    <a:ext uri="{9D8B030D-6E8A-4147-A177-3AD203B41FA5}">
                      <a16:colId xmlns:a16="http://schemas.microsoft.com/office/drawing/2014/main" val="1184085388"/>
                    </a:ext>
                  </a:extLst>
                </a:gridCol>
                <a:gridCol w="959675">
                  <a:extLst>
                    <a:ext uri="{9D8B030D-6E8A-4147-A177-3AD203B41FA5}">
                      <a16:colId xmlns:a16="http://schemas.microsoft.com/office/drawing/2014/main" val="652126023"/>
                    </a:ext>
                  </a:extLst>
                </a:gridCol>
                <a:gridCol w="892092">
                  <a:extLst>
                    <a:ext uri="{9D8B030D-6E8A-4147-A177-3AD203B41FA5}">
                      <a16:colId xmlns:a16="http://schemas.microsoft.com/office/drawing/2014/main" val="1941432290"/>
                    </a:ext>
                  </a:extLst>
                </a:gridCol>
                <a:gridCol w="1054291">
                  <a:extLst>
                    <a:ext uri="{9D8B030D-6E8A-4147-A177-3AD203B41FA5}">
                      <a16:colId xmlns:a16="http://schemas.microsoft.com/office/drawing/2014/main" val="4194692414"/>
                    </a:ext>
                  </a:extLst>
                </a:gridCol>
                <a:gridCol w="992114">
                  <a:extLst>
                    <a:ext uri="{9D8B030D-6E8A-4147-A177-3AD203B41FA5}">
                      <a16:colId xmlns:a16="http://schemas.microsoft.com/office/drawing/2014/main" val="375758558"/>
                    </a:ext>
                  </a:extLst>
                </a:gridCol>
              </a:tblGrid>
              <a:tr h="257944">
                <a:tc>
                  <a:txBody>
                    <a:bodyPr/>
                    <a:lstStyle/>
                    <a:p>
                      <a:pPr marL="0" marR="0">
                        <a:lnSpc>
                          <a:spcPct val="115000"/>
                        </a:lnSpc>
                        <a:spcBef>
                          <a:spcPts val="0"/>
                        </a:spcBef>
                        <a:spcAft>
                          <a:spcPts val="0"/>
                        </a:spcAft>
                      </a:pPr>
                      <a:r>
                        <a:rPr lang="en-US" sz="1100" dirty="0">
                          <a:effectLst/>
                          <a:latin typeface="Times New Roman" panose="02020603050405020304" pitchFamily="18" charset="0"/>
                          <a:cs typeface="Times New Roman" panose="02020603050405020304" pitchFamily="18" charset="0"/>
                        </a:rPr>
                        <a:t>Reference</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effectLst/>
                          <a:latin typeface="Times New Roman" panose="02020603050405020304" pitchFamily="18" charset="0"/>
                          <a:cs typeface="Times New Roman" panose="02020603050405020304" pitchFamily="18" charset="0"/>
                        </a:rPr>
                        <a:t>Method</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effectLst/>
                          <a:latin typeface="Times New Roman" panose="02020603050405020304" pitchFamily="18" charset="0"/>
                          <a:cs typeface="Times New Roman" panose="02020603050405020304" pitchFamily="18" charset="0"/>
                        </a:rPr>
                        <a:t>Dataset  </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1100" dirty="0">
                          <a:effectLst/>
                          <a:latin typeface="Times New Roman" panose="02020603050405020304" pitchFamily="18" charset="0"/>
                          <a:cs typeface="Times New Roman" panose="02020603050405020304" pitchFamily="18" charset="0"/>
                        </a:rPr>
                        <a:t> No. of Image </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1100" dirty="0">
                          <a:effectLst/>
                          <a:latin typeface="Times New Roman" panose="02020603050405020304" pitchFamily="18" charset="0"/>
                          <a:cs typeface="Times New Roman" panose="02020603050405020304" pitchFamily="18" charset="0"/>
                        </a:rPr>
                        <a:t>Accuracy(%)</a:t>
                      </a:r>
                      <a:endParaRPr lang="en-US" sz="1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3423331648"/>
                  </a:ext>
                </a:extLst>
              </a:tr>
              <a:tr h="434188">
                <a:tc>
                  <a:txBody>
                    <a:bodyPr/>
                    <a:lstStyle/>
                    <a:p>
                      <a:pPr marL="0" marR="0">
                        <a:lnSpc>
                          <a:spcPct val="115000"/>
                        </a:lnSpc>
                        <a:spcBef>
                          <a:spcPts val="0"/>
                        </a:spcBef>
                        <a:spcAft>
                          <a:spcPts val="0"/>
                        </a:spcAft>
                        <a:tabLst>
                          <a:tab pos="401955" algn="l"/>
                        </a:tabLst>
                      </a:pPr>
                      <a:r>
                        <a:rPr lang="en-US" sz="900" dirty="0">
                          <a:effectLst/>
                        </a:rPr>
                        <a:t>Kumar et al[1]</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HMM, BLSTM-NN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20-ISL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7500</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 97.85,</a:t>
                      </a:r>
                    </a:p>
                    <a:p>
                      <a:pPr marL="0" marR="0">
                        <a:lnSpc>
                          <a:spcPct val="115000"/>
                        </a:lnSpc>
                        <a:spcBef>
                          <a:spcPts val="0"/>
                        </a:spcBef>
                        <a:spcAft>
                          <a:spcPts val="1000"/>
                        </a:spcAft>
                      </a:pPr>
                      <a:r>
                        <a:rPr lang="en-US" sz="900">
                          <a:effectLst/>
                        </a:rPr>
                        <a:t>94.55</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1067224794"/>
                  </a:ext>
                </a:extLst>
              </a:tr>
              <a:tr h="286283">
                <a:tc>
                  <a:txBody>
                    <a:bodyPr/>
                    <a:lstStyle/>
                    <a:p>
                      <a:pPr marL="0" marR="0">
                        <a:lnSpc>
                          <a:spcPct val="115000"/>
                        </a:lnSpc>
                        <a:spcBef>
                          <a:spcPts val="0"/>
                        </a:spcBef>
                        <a:spcAft>
                          <a:spcPts val="0"/>
                        </a:spcAft>
                      </a:pPr>
                      <a:r>
                        <a:rPr lang="en-US" sz="900" dirty="0">
                          <a:effectLst/>
                        </a:rPr>
                        <a:t>Wu et al. [2]</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LibSVM</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80-ASL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24 000</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96.16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1790527682"/>
                  </a:ext>
                </a:extLst>
              </a:tr>
              <a:tr h="286283">
                <a:tc>
                  <a:txBody>
                    <a:bodyPr/>
                    <a:lstStyle/>
                    <a:p>
                      <a:pPr marL="0" marR="0">
                        <a:lnSpc>
                          <a:spcPct val="115000"/>
                        </a:lnSpc>
                        <a:spcBef>
                          <a:spcPts val="0"/>
                        </a:spcBef>
                        <a:spcAft>
                          <a:spcPts val="0"/>
                        </a:spcAft>
                      </a:pPr>
                      <a:r>
                        <a:rPr lang="en-US" sz="900" dirty="0">
                          <a:effectLst/>
                        </a:rPr>
                        <a:t>Li Y et al.[3]</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MSHMM</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120- CSL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13920</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96.5</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3445064650"/>
                  </a:ext>
                </a:extLst>
              </a:tr>
              <a:tr h="286283">
                <a:tc>
                  <a:txBody>
                    <a:bodyPr/>
                    <a:lstStyle/>
                    <a:p>
                      <a:pPr marL="0" marR="0">
                        <a:lnSpc>
                          <a:spcPct val="115000"/>
                        </a:lnSpc>
                        <a:spcBef>
                          <a:spcPts val="0"/>
                        </a:spcBef>
                        <a:spcAft>
                          <a:spcPts val="0"/>
                        </a:spcAft>
                      </a:pPr>
                      <a:r>
                        <a:rPr lang="en-US" sz="900" dirty="0" err="1">
                          <a:effectLst/>
                        </a:rPr>
                        <a:t>Tubaiz</a:t>
                      </a:r>
                      <a:r>
                        <a:rPr lang="en-US" sz="900" dirty="0">
                          <a:effectLst/>
                        </a:rPr>
                        <a:t> et al. [4]</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MKNN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tabLst>
                          <a:tab pos="280035" algn="l"/>
                        </a:tabLst>
                      </a:pPr>
                      <a:r>
                        <a:rPr lang="en-US" sz="900">
                          <a:effectLst/>
                        </a:rPr>
                        <a:t>40-ArSL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gn="just">
                        <a:lnSpc>
                          <a:spcPct val="107000"/>
                        </a:lnSpc>
                        <a:spcBef>
                          <a:spcPts val="0"/>
                        </a:spcBef>
                        <a:spcAft>
                          <a:spcPts val="0"/>
                        </a:spcAft>
                      </a:pPr>
                      <a:r>
                        <a:rPr lang="en-US" sz="900" kern="100">
                          <a:effectLst/>
                        </a:rPr>
                        <a:t>Sensor data</a:t>
                      </a:r>
                      <a:endParaRPr lang="en-US" sz="800" kern="100">
                        <a:effectLst/>
                        <a:latin typeface="Calibri" panose="020F0502020204030204" pitchFamily="34" charset="0"/>
                        <a:ea typeface="SimSun" panose="02010600030101010101" pitchFamily="2" charset="-122"/>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98.9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2333281145"/>
                  </a:ext>
                </a:extLst>
              </a:tr>
              <a:tr h="582092">
                <a:tc>
                  <a:txBody>
                    <a:bodyPr/>
                    <a:lstStyle/>
                    <a:p>
                      <a:pPr marL="0" marR="0">
                        <a:lnSpc>
                          <a:spcPct val="115000"/>
                        </a:lnSpc>
                        <a:spcBef>
                          <a:spcPts val="0"/>
                        </a:spcBef>
                        <a:spcAft>
                          <a:spcPts val="0"/>
                        </a:spcAft>
                      </a:pPr>
                      <a:r>
                        <a:rPr lang="en-US" sz="900" dirty="0">
                          <a:effectLst/>
                        </a:rPr>
                        <a:t>Rahim et al.[5]</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Positioning  palm point</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dirty="0">
                          <a:effectLst/>
                        </a:rPr>
                        <a:t>15-People</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gn="just">
                        <a:lnSpc>
                          <a:spcPct val="107000"/>
                        </a:lnSpc>
                        <a:spcBef>
                          <a:spcPts val="0"/>
                        </a:spcBef>
                        <a:spcAft>
                          <a:spcPts val="0"/>
                        </a:spcAft>
                      </a:pPr>
                      <a:r>
                        <a:rPr lang="en-US" sz="900" kern="100">
                          <a:effectLst/>
                        </a:rPr>
                        <a:t>Sensor data</a:t>
                      </a:r>
                      <a:endParaRPr lang="en-US" sz="800" kern="100">
                        <a:effectLst/>
                        <a:latin typeface="Calibri" panose="020F0502020204030204" pitchFamily="34" charset="0"/>
                        <a:ea typeface="SimSun" panose="02010600030101010101" pitchFamily="2" charset="-122"/>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96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1299463940"/>
                  </a:ext>
                </a:extLst>
              </a:tr>
              <a:tr h="286283">
                <a:tc>
                  <a:txBody>
                    <a:bodyPr/>
                    <a:lstStyle/>
                    <a:p>
                      <a:pPr marL="0" marR="0">
                        <a:lnSpc>
                          <a:spcPct val="115000"/>
                        </a:lnSpc>
                        <a:spcBef>
                          <a:spcPts val="0"/>
                        </a:spcBef>
                        <a:spcAft>
                          <a:spcPts val="0"/>
                        </a:spcAft>
                      </a:pPr>
                      <a:r>
                        <a:rPr lang="en-US" sz="900" dirty="0">
                          <a:effectLst/>
                        </a:rPr>
                        <a:t>Hu et al.[6]</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SVM</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24-ASL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120,000</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91.6</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2702262763"/>
                  </a:ext>
                </a:extLst>
              </a:tr>
              <a:tr h="286283">
                <a:tc>
                  <a:txBody>
                    <a:bodyPr/>
                    <a:lstStyle/>
                    <a:p>
                      <a:pPr marL="0" marR="0">
                        <a:lnSpc>
                          <a:spcPct val="115000"/>
                        </a:lnSpc>
                        <a:spcBef>
                          <a:spcPts val="0"/>
                        </a:spcBef>
                        <a:spcAft>
                          <a:spcPts val="0"/>
                        </a:spcAft>
                      </a:pPr>
                      <a:r>
                        <a:rPr lang="en-US" sz="900" dirty="0" err="1">
                          <a:effectLst/>
                        </a:rPr>
                        <a:t>Starner</a:t>
                      </a:r>
                      <a:r>
                        <a:rPr lang="en-US" sz="900" dirty="0">
                          <a:effectLst/>
                        </a:rPr>
                        <a:t> et al.[7]</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HMM</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40-ASL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500</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92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390922729"/>
                  </a:ext>
                </a:extLst>
              </a:tr>
              <a:tr h="286283">
                <a:tc>
                  <a:txBody>
                    <a:bodyPr/>
                    <a:lstStyle/>
                    <a:p>
                      <a:pPr marL="0" marR="0">
                        <a:lnSpc>
                          <a:spcPct val="115000"/>
                        </a:lnSpc>
                        <a:spcBef>
                          <a:spcPts val="0"/>
                        </a:spcBef>
                        <a:spcAft>
                          <a:spcPts val="0"/>
                        </a:spcAft>
                      </a:pPr>
                      <a:r>
                        <a:rPr lang="en-US" sz="900" dirty="0">
                          <a:effectLst/>
                        </a:rPr>
                        <a:t>Lee et al[8]</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SVM</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28-ASL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Sensor data</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98.2</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1604237264"/>
                  </a:ext>
                </a:extLst>
              </a:tr>
              <a:tr h="582092">
                <a:tc>
                  <a:txBody>
                    <a:bodyPr/>
                    <a:lstStyle/>
                    <a:p>
                      <a:pPr marL="0" marR="0">
                        <a:lnSpc>
                          <a:spcPct val="115000"/>
                        </a:lnSpc>
                        <a:spcBef>
                          <a:spcPts val="0"/>
                        </a:spcBef>
                        <a:spcAft>
                          <a:spcPts val="0"/>
                        </a:spcAft>
                      </a:pPr>
                      <a:r>
                        <a:rPr lang="en-US" sz="900" dirty="0">
                          <a:effectLst/>
                        </a:rPr>
                        <a:t>Shin et al. [9]</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hand tapping gestures</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Finger left, right</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Kinetic Sensor</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96.7</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971279362"/>
                  </a:ext>
                </a:extLst>
              </a:tr>
              <a:tr h="286283">
                <a:tc>
                  <a:txBody>
                    <a:bodyPr/>
                    <a:lstStyle/>
                    <a:p>
                      <a:pPr marL="0" marR="0">
                        <a:lnSpc>
                          <a:spcPct val="115000"/>
                        </a:lnSpc>
                        <a:spcBef>
                          <a:spcPts val="0"/>
                        </a:spcBef>
                        <a:spcAft>
                          <a:spcPts val="0"/>
                        </a:spcAft>
                      </a:pPr>
                      <a:r>
                        <a:rPr lang="en-US" sz="900" dirty="0">
                          <a:effectLst/>
                        </a:rPr>
                        <a:t>Chong et al.[10]</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DVM-DNN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36-ASL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LMC</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72.79, 88.79</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1801578785"/>
                  </a:ext>
                </a:extLst>
              </a:tr>
              <a:tr h="286283">
                <a:tc>
                  <a:txBody>
                    <a:bodyPr/>
                    <a:lstStyle/>
                    <a:p>
                      <a:pPr marL="0" marR="0">
                        <a:lnSpc>
                          <a:spcPct val="115000"/>
                        </a:lnSpc>
                        <a:spcBef>
                          <a:spcPts val="0"/>
                        </a:spcBef>
                        <a:spcAft>
                          <a:spcPts val="0"/>
                        </a:spcAft>
                      </a:pPr>
                      <a:r>
                        <a:rPr lang="en-US" sz="900" dirty="0">
                          <a:effectLst/>
                        </a:rPr>
                        <a:t>Jain et al.[11]</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SVM, CNN</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36-ASL</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No</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a:effectLst/>
                        </a:rPr>
                        <a:t>98.58</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1493763488"/>
                  </a:ext>
                </a:extLst>
              </a:tr>
              <a:tr h="286283">
                <a:tc>
                  <a:txBody>
                    <a:bodyPr/>
                    <a:lstStyle/>
                    <a:p>
                      <a:pPr marL="0" marR="0">
                        <a:lnSpc>
                          <a:spcPct val="115000"/>
                        </a:lnSpc>
                        <a:spcBef>
                          <a:spcPts val="0"/>
                        </a:spcBef>
                        <a:spcAft>
                          <a:spcPts val="0"/>
                        </a:spcAft>
                      </a:pPr>
                      <a:r>
                        <a:rPr lang="en-US" sz="900" dirty="0">
                          <a:effectLst/>
                        </a:rPr>
                        <a:t>Rahim et al.[12]</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SVM</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Sign word</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0"/>
                        </a:spcAft>
                      </a:pPr>
                      <a:r>
                        <a:rPr lang="en-US" sz="900">
                          <a:effectLst/>
                        </a:rPr>
                        <a:t>18000</a:t>
                      </a:r>
                      <a:endParaRPr lang="en-US" sz="90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tc>
                  <a:txBody>
                    <a:bodyPr/>
                    <a:lstStyle/>
                    <a:p>
                      <a:pPr marL="0" marR="0">
                        <a:lnSpc>
                          <a:spcPct val="115000"/>
                        </a:lnSpc>
                        <a:spcBef>
                          <a:spcPts val="0"/>
                        </a:spcBef>
                        <a:spcAft>
                          <a:spcPts val="1000"/>
                        </a:spcAft>
                      </a:pPr>
                      <a:r>
                        <a:rPr lang="en-US" sz="900" dirty="0">
                          <a:effectLst/>
                        </a:rPr>
                        <a:t>97.28</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5238" marR="55238" marT="0" marB="0"/>
                </a:tc>
                <a:extLst>
                  <a:ext uri="{0D108BD9-81ED-4DB2-BD59-A6C34878D82A}">
                    <a16:rowId xmlns:a16="http://schemas.microsoft.com/office/drawing/2014/main" val="2464196353"/>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03"/>
        <p:cNvGrpSpPr/>
        <p:nvPr/>
      </p:nvGrpSpPr>
      <p:grpSpPr>
        <a:xfrm>
          <a:off x="0" y="0"/>
          <a:ext cx="0" cy="0"/>
          <a:chOff x="0" y="0"/>
          <a:chExt cx="0" cy="0"/>
        </a:xfrm>
      </p:grpSpPr>
      <p:sp>
        <p:nvSpPr>
          <p:cNvPr id="205" name="Google Shape;205;p24"/>
          <p:cNvSpPr txBox="1">
            <a:spLocks noGrp="1"/>
          </p:cNvSpPr>
          <p:nvPr>
            <p:ph type="title"/>
          </p:nvPr>
        </p:nvSpPr>
        <p:spPr>
          <a:xfrm>
            <a:off x="369687" y="219070"/>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dirty="0"/>
              <a:t>Previous study</a:t>
            </a:r>
            <a:endParaRPr dirty="0">
              <a:latin typeface="Garamond"/>
              <a:ea typeface="Garamond"/>
              <a:cs typeface="Garamond"/>
              <a:sym typeface="Garamond"/>
            </a:endParaRPr>
          </a:p>
        </p:txBody>
      </p:sp>
      <p:pic>
        <p:nvPicPr>
          <p:cNvPr id="206" name="Google Shape;206;p24"/>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07" name="Google Shape;207;p24"/>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3" name="テキスト ボックス 2">
            <a:extLst>
              <a:ext uri="{FF2B5EF4-FFF2-40B4-BE49-F238E27FC236}">
                <a16:creationId xmlns:a16="http://schemas.microsoft.com/office/drawing/2014/main" id="{469C79F5-A873-4972-883C-DEF080B5015C}"/>
              </a:ext>
            </a:extLst>
          </p:cNvPr>
          <p:cNvSpPr txBox="1"/>
          <p:nvPr/>
        </p:nvSpPr>
        <p:spPr>
          <a:xfrm>
            <a:off x="3265077" y="2604925"/>
            <a:ext cx="184731" cy="307777"/>
          </a:xfrm>
          <a:prstGeom prst="rect">
            <a:avLst/>
          </a:prstGeom>
          <a:noFill/>
        </p:spPr>
        <p:txBody>
          <a:bodyPr wrap="none" rtlCol="0">
            <a:spAutoFit/>
          </a:bodyPr>
          <a:lstStyle/>
          <a:p>
            <a:endParaRPr kumimoji="1" lang="ja-JP" altLang="en-US" dirty="0"/>
          </a:p>
        </p:txBody>
      </p:sp>
      <p:sp>
        <p:nvSpPr>
          <p:cNvPr id="5" name="正方形/長方形 4">
            <a:extLst>
              <a:ext uri="{FF2B5EF4-FFF2-40B4-BE49-F238E27FC236}">
                <a16:creationId xmlns:a16="http://schemas.microsoft.com/office/drawing/2014/main" id="{6F5C7040-AC17-41F3-9BF0-7297A29AD308}"/>
              </a:ext>
            </a:extLst>
          </p:cNvPr>
          <p:cNvSpPr/>
          <p:nvPr/>
        </p:nvSpPr>
        <p:spPr>
          <a:xfrm>
            <a:off x="214103" y="927781"/>
            <a:ext cx="8854068" cy="4708981"/>
          </a:xfrm>
          <a:prstGeom prst="rect">
            <a:avLst/>
          </a:prstGeom>
        </p:spPr>
        <p:txBody>
          <a:bodyPr wrap="square">
            <a:spAutoFit/>
          </a:bodyPr>
          <a:lstStyle/>
          <a:p>
            <a:pPr marL="228600" lvl="0" indent="-228600" hangingPunct="0">
              <a:buFont typeface="+mj-lt"/>
              <a:buAutoNum type="arabicPeriod"/>
            </a:pPr>
            <a:r>
              <a:rPr lang="en-US" sz="1200" dirty="0"/>
              <a:t>Kumar P, </a:t>
            </a:r>
            <a:r>
              <a:rPr lang="en-US" sz="1200" dirty="0" err="1"/>
              <a:t>Gauba</a:t>
            </a:r>
            <a:r>
              <a:rPr lang="en-US" sz="1200" dirty="0"/>
              <a:t> H, Roy PP, Dogra DP. A multimodal framework for sensor based sign language recognition. Neurocomputing. 2017 Oct 11;259:21-38.</a:t>
            </a:r>
          </a:p>
          <a:p>
            <a:pPr marL="228600" lvl="0" indent="-228600" hangingPunct="0">
              <a:buFont typeface="+mj-lt"/>
              <a:buAutoNum type="arabicPeriod"/>
            </a:pPr>
            <a:r>
              <a:rPr lang="en-US" sz="1200" dirty="0"/>
              <a:t>Wu J, Sun L, Jafari R. A wearable system for recognizing American sign language in real-time using IMU and surface EMG sensors. IEEE journal of biomedical and health informatics. 2016 Aug 25;20(5):1281-90.</a:t>
            </a:r>
          </a:p>
          <a:p>
            <a:pPr marL="228600" lvl="0" indent="-228600" hangingPunct="0">
              <a:buFont typeface="+mj-lt"/>
              <a:buAutoNum type="arabicPeriod"/>
            </a:pPr>
            <a:r>
              <a:rPr lang="en-US" sz="1200" dirty="0"/>
              <a:t>Li Y, Chen X, Zhang X, Wang K, Wang ZJ. A sign-component-based framework for Chinese sign language recognition using accelerometer and </a:t>
            </a:r>
            <a:r>
              <a:rPr lang="en-US" sz="1200" dirty="0" err="1"/>
              <a:t>sEMG</a:t>
            </a:r>
            <a:r>
              <a:rPr lang="en-US" sz="1200" dirty="0"/>
              <a:t> data. IEEE transactions on biomedical engineering. 2012 Mar 16;59(10):2695-704.</a:t>
            </a:r>
          </a:p>
          <a:p>
            <a:pPr marL="228600" lvl="0" indent="-228600" hangingPunct="0">
              <a:buFont typeface="+mj-lt"/>
              <a:buAutoNum type="arabicPeriod"/>
            </a:pPr>
            <a:r>
              <a:rPr lang="en-US" sz="1200" dirty="0" err="1"/>
              <a:t>Tubaiz</a:t>
            </a:r>
            <a:r>
              <a:rPr lang="en-US" sz="1200" dirty="0"/>
              <a:t> N, </a:t>
            </a:r>
            <a:r>
              <a:rPr lang="en-US" sz="1200" dirty="0" err="1"/>
              <a:t>Shanableh</a:t>
            </a:r>
            <a:r>
              <a:rPr lang="en-US" sz="1200" dirty="0"/>
              <a:t> T, </a:t>
            </a:r>
            <a:r>
              <a:rPr lang="en-US" sz="1200" dirty="0" err="1"/>
              <a:t>Assaleh</a:t>
            </a:r>
            <a:r>
              <a:rPr lang="en-US" sz="1200" dirty="0"/>
              <a:t> K. Glove-based continuous Arabic sign language recognition in user-dependent mode. IEEE Transactions on Human-Machine Systems. 2015 Mar 16;45(4):526-33.</a:t>
            </a:r>
          </a:p>
          <a:p>
            <a:pPr marL="228600" lvl="0" indent="-228600">
              <a:buFont typeface="+mj-lt"/>
              <a:buAutoNum type="arabicPeriod"/>
            </a:pPr>
            <a:r>
              <a:rPr lang="en-US" sz="1200" dirty="0"/>
              <a:t>Rahim MA, Shin J, Islam MR. I. Human-Machine Interaction based on Hand Gesture Recognition using Skeleton Information of Kinect Sensor In Proceedings of the 3rd international conference on applications in information technology 2018 Nov 1 (pp. 75-79).</a:t>
            </a:r>
          </a:p>
          <a:p>
            <a:pPr marL="228600" lvl="0" indent="-228600" hangingPunct="0">
              <a:buFont typeface="+mj-lt"/>
              <a:buAutoNum type="arabicPeriod"/>
            </a:pPr>
            <a:r>
              <a:rPr lang="en-US" sz="1200" dirty="0"/>
              <a:t>Hu, Y. Finger spelling recognition using depth information and support vector machine. </a:t>
            </a:r>
            <a:r>
              <a:rPr lang="en-US" sz="1200" dirty="0" err="1"/>
              <a:t>Multimed</a:t>
            </a:r>
            <a:r>
              <a:rPr lang="en-US" sz="1200" dirty="0"/>
              <a:t> Tools Appl 77, 29043–29057 (2018). https://doi.org/10.1007/s11042-018-6102-6</a:t>
            </a:r>
          </a:p>
          <a:p>
            <a:pPr marL="228600" lvl="0" indent="-228600" hangingPunct="0">
              <a:buFont typeface="+mj-lt"/>
              <a:buAutoNum type="arabicPeriod"/>
            </a:pPr>
            <a:r>
              <a:rPr lang="en-US" sz="1200" dirty="0" err="1"/>
              <a:t>Starner</a:t>
            </a:r>
            <a:r>
              <a:rPr lang="en-US" sz="1200" dirty="0"/>
              <a:t> T, Weaver J, Pentland A. Real-time American sign language recognition using desk and wearable computer based video. IEEE Transactions on pattern analysis and machine intelligence. 1998 Dec;20(12):1371-5.</a:t>
            </a:r>
          </a:p>
          <a:p>
            <a:pPr marL="228600" lvl="0" indent="-228600" hangingPunct="0">
              <a:buFont typeface="+mj-lt"/>
              <a:buAutoNum type="arabicPeriod"/>
            </a:pPr>
            <a:r>
              <a:rPr lang="en-US" sz="1200" dirty="0"/>
              <a:t>Lee BG, Lee SM. Smart wearable hand device for sign language interpretation system with sensors fusion. IEEE Sensors Journal. 2017 Dec 4;18(3):1224-32.</a:t>
            </a:r>
          </a:p>
          <a:p>
            <a:pPr marL="228600" lvl="0" indent="-228600" hangingPunct="0">
              <a:buFont typeface="+mj-lt"/>
              <a:buAutoNum type="arabicPeriod"/>
            </a:pPr>
            <a:r>
              <a:rPr lang="en-US" sz="1200" dirty="0"/>
              <a:t>Shin J, Kim CM. Non-touch character input system based on hand tapping gestures using Kinect sensor. IEEE Access. 2017 May 11;5:10496-505.</a:t>
            </a:r>
          </a:p>
          <a:p>
            <a:pPr marL="228600" lvl="0" indent="-228600" hangingPunct="0">
              <a:buFont typeface="+mj-lt"/>
              <a:buAutoNum type="arabicPeriod"/>
            </a:pPr>
            <a:r>
              <a:rPr lang="en-US" sz="1200" dirty="0"/>
              <a:t>Chong TW, Lee BG. American sign language recognition using leap motion controller with the machine learning approach. Sensors. 2018 Oct;18(10):3554.</a:t>
            </a:r>
          </a:p>
          <a:p>
            <a:pPr marL="228600" lvl="0" indent="-228600" hangingPunct="0">
              <a:buFont typeface="+mj-lt"/>
              <a:buAutoNum type="arabicPeriod"/>
            </a:pPr>
            <a:r>
              <a:rPr lang="en-US" sz="1200" dirty="0" err="1"/>
              <a:t>Pisharady</a:t>
            </a:r>
            <a:r>
              <a:rPr lang="en-US" sz="1200" dirty="0"/>
              <a:t> PK, </a:t>
            </a:r>
            <a:r>
              <a:rPr lang="en-US" sz="1200" dirty="0" err="1"/>
              <a:t>Saerbeck</a:t>
            </a:r>
            <a:r>
              <a:rPr lang="en-US" sz="1200" dirty="0"/>
              <a:t> M. Recent methods and databases in vision-based hand gesture recognition: A review. Computer Vision and Image Understanding. 2015 Dec 1;141:152-65.</a:t>
            </a:r>
          </a:p>
          <a:p>
            <a:pPr marL="228600" lvl="0" indent="-228600" hangingPunct="0">
              <a:buFont typeface="+mj-lt"/>
              <a:buAutoNum type="arabicPeriod"/>
            </a:pPr>
            <a:r>
              <a:rPr lang="en-US" sz="1200" dirty="0"/>
              <a:t>Jain V, Jain A, Chauhan A, </a:t>
            </a:r>
            <a:r>
              <a:rPr lang="en-US" sz="1200" dirty="0" err="1"/>
              <a:t>Kotla</a:t>
            </a:r>
            <a:r>
              <a:rPr lang="en-US" sz="1200" dirty="0"/>
              <a:t> SS, Gautam A. American Sign Language recognition using Support Vector Machine and Convolutional Neural Network. International Journal of Information Technology. 2021 Jun;13(3):1193-200.</a:t>
            </a:r>
          </a:p>
        </p:txBody>
      </p:sp>
    </p:spTree>
    <p:extLst>
      <p:ext uri="{BB962C8B-B14F-4D97-AF65-F5344CB8AC3E}">
        <p14:creationId xmlns:p14="http://schemas.microsoft.com/office/powerpoint/2010/main" val="1425213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5"/>
          <p:cNvSpPr txBox="1">
            <a:spLocks noGrp="1"/>
          </p:cNvSpPr>
          <p:nvPr>
            <p:ph type="title"/>
          </p:nvPr>
        </p:nvSpPr>
        <p:spPr>
          <a:xfrm>
            <a:off x="402707" y="202406"/>
            <a:ext cx="8520600" cy="763500"/>
          </a:xfrm>
          <a:prstGeom prst="rect">
            <a:avLst/>
          </a:prstGeom>
          <a:noFill/>
          <a:ln>
            <a:noFill/>
          </a:ln>
        </p:spPr>
        <p:txBody>
          <a:bodyPr spcFirstLastPara="1" wrap="square" lIns="91425" tIns="45700" rIns="91425" bIns="45700" anchor="t" anchorCtr="0">
            <a:noAutofit/>
          </a:bodyPr>
          <a:lstStyle/>
          <a:p>
            <a:pPr lvl="0"/>
            <a:r>
              <a:rPr lang="en-US" dirty="0">
                <a:latin typeface="Garamond"/>
                <a:ea typeface="Garamond"/>
                <a:cs typeface="Garamond"/>
                <a:sym typeface="Garamond"/>
              </a:rPr>
              <a:t>Sign </a:t>
            </a:r>
            <a:r>
              <a:rPr lang="en-US" dirty="0"/>
              <a:t>Language Work</a:t>
            </a:r>
            <a:endParaRPr dirty="0">
              <a:latin typeface="Garamond"/>
              <a:ea typeface="Garamond"/>
              <a:cs typeface="Garamond"/>
              <a:sym typeface="Garamond"/>
            </a:endParaRPr>
          </a:p>
        </p:txBody>
      </p:sp>
      <p:sp>
        <p:nvSpPr>
          <p:cNvPr id="214" name="Google Shape;214;p25"/>
          <p:cNvSpPr txBox="1">
            <a:spLocks noGrp="1"/>
          </p:cNvSpPr>
          <p:nvPr>
            <p:ph type="body" idx="1"/>
          </p:nvPr>
        </p:nvSpPr>
        <p:spPr>
          <a:xfrm>
            <a:off x="311700" y="804432"/>
            <a:ext cx="8520600" cy="4555200"/>
          </a:xfrm>
          <a:prstGeom prst="rect">
            <a:avLst/>
          </a:prstGeom>
          <a:noFill/>
          <a:ln>
            <a:noFill/>
          </a:ln>
        </p:spPr>
        <p:txBody>
          <a:bodyPr spcFirstLastPara="1" wrap="square" lIns="91425" tIns="45700" rIns="91425" bIns="45700" anchor="t" anchorCtr="0">
            <a:noAutofit/>
          </a:bodyPr>
          <a:lstStyle/>
          <a:p>
            <a:pPr marL="457200" lvl="0" indent="-381000" algn="just" rtl="0">
              <a:lnSpc>
                <a:spcPct val="100000"/>
              </a:lnSpc>
              <a:spcBef>
                <a:spcPts val="600"/>
              </a:spcBef>
              <a:spcAft>
                <a:spcPts val="0"/>
              </a:spcAft>
              <a:buSzPts val="2400"/>
              <a:buChar char="❏"/>
            </a:pPr>
            <a:r>
              <a:rPr lang="en-US" altLang="ja" sz="1600" dirty="0"/>
              <a:t>Sign Language Word</a:t>
            </a:r>
            <a:r>
              <a:rPr lang="ja" sz="1600" dirty="0"/>
              <a:t> is a sign language used in English-speaking countries such as the United States and Canada, and can express</a:t>
            </a:r>
            <a:r>
              <a:rPr lang="en-US" altLang="ja" sz="1600" dirty="0"/>
              <a:t> the word. </a:t>
            </a:r>
            <a:endParaRPr sz="1600" dirty="0"/>
          </a:p>
          <a:p>
            <a:pPr marL="914400" lvl="0" indent="0" algn="just" rtl="0">
              <a:lnSpc>
                <a:spcPct val="100000"/>
              </a:lnSpc>
              <a:spcBef>
                <a:spcPts val="600"/>
              </a:spcBef>
              <a:spcAft>
                <a:spcPts val="0"/>
              </a:spcAft>
              <a:buNone/>
            </a:pPr>
            <a:endParaRPr sz="1600" dirty="0"/>
          </a:p>
          <a:p>
            <a:pPr marL="457200" lvl="0" indent="0" algn="just" rtl="0">
              <a:lnSpc>
                <a:spcPct val="100000"/>
              </a:lnSpc>
              <a:spcBef>
                <a:spcPts val="600"/>
              </a:spcBef>
              <a:spcAft>
                <a:spcPts val="0"/>
              </a:spcAft>
              <a:buNone/>
            </a:pPr>
            <a:endParaRPr sz="1600" dirty="0"/>
          </a:p>
        </p:txBody>
      </p:sp>
      <p:pic>
        <p:nvPicPr>
          <p:cNvPr id="215" name="Google Shape;215;p25"/>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16" name="Google Shape;216;p25"/>
          <p:cNvPicPr preferRelativeResize="0"/>
          <p:nvPr/>
        </p:nvPicPr>
        <p:blipFill rotWithShape="1">
          <a:blip r:embed="rId4">
            <a:alphaModFix/>
          </a:blip>
          <a:srcRect/>
          <a:stretch/>
        </p:blipFill>
        <p:spPr>
          <a:xfrm>
            <a:off x="7740650" y="6199187"/>
            <a:ext cx="510778" cy="494109"/>
          </a:xfrm>
          <a:prstGeom prst="rect">
            <a:avLst/>
          </a:prstGeom>
          <a:noFill/>
          <a:ln>
            <a:noFill/>
          </a:ln>
        </p:spPr>
      </p:pic>
      <p:pic>
        <p:nvPicPr>
          <p:cNvPr id="7" name="Picture 6" descr="D:\D\Shin Lab\Upcoming Conf Paper\Journal Writing\Applied Sciences\Figure\dataset_new.JPG">
            <a:extLst>
              <a:ext uri="{FF2B5EF4-FFF2-40B4-BE49-F238E27FC236}">
                <a16:creationId xmlns:a16="http://schemas.microsoft.com/office/drawing/2014/main" id="{4FB13825-6C6D-4ED9-9AEE-660D0F61BD78}"/>
              </a:ext>
            </a:extLst>
          </p:cNvPr>
          <p:cNvPicPr/>
          <p:nvPr/>
        </p:nvPicPr>
        <p:blipFill>
          <a:blip r:embed="rId5">
            <a:extLst>
              <a:ext uri="{28A0092B-C50C-407E-A947-70E740481C1C}">
                <a14:useLocalDpi xmlns:a14="http://schemas.microsoft.com/office/drawing/2010/main" val="0"/>
              </a:ext>
            </a:extLst>
          </a:blip>
          <a:stretch>
            <a:fillRect/>
          </a:stretch>
        </p:blipFill>
        <p:spPr bwMode="auto">
          <a:xfrm>
            <a:off x="2217367" y="1723243"/>
            <a:ext cx="4924837" cy="40053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43"/>
        <p:cNvGrpSpPr/>
        <p:nvPr/>
      </p:nvGrpSpPr>
      <p:grpSpPr>
        <a:xfrm>
          <a:off x="0" y="0"/>
          <a:ext cx="0" cy="0"/>
          <a:chOff x="0" y="0"/>
          <a:chExt cx="0" cy="0"/>
        </a:xfrm>
      </p:grpSpPr>
      <p:sp>
        <p:nvSpPr>
          <p:cNvPr id="244" name="Google Shape;244;p28"/>
          <p:cNvSpPr txBox="1">
            <a:spLocks noGrp="1"/>
          </p:cNvSpPr>
          <p:nvPr>
            <p:ph type="title"/>
          </p:nvPr>
        </p:nvSpPr>
        <p:spPr>
          <a:xfrm>
            <a:off x="368037" y="238008"/>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latin typeface="Garamond"/>
                <a:ea typeface="Garamond"/>
                <a:cs typeface="Garamond"/>
                <a:sym typeface="Garamond"/>
              </a:rPr>
              <a:t>Working Flowgraph</a:t>
            </a:r>
            <a:endParaRPr dirty="0">
              <a:latin typeface="Garamond"/>
              <a:ea typeface="Garamond"/>
              <a:cs typeface="Garamond"/>
              <a:sym typeface="Garamond"/>
            </a:endParaRPr>
          </a:p>
        </p:txBody>
      </p:sp>
      <p:pic>
        <p:nvPicPr>
          <p:cNvPr id="246" name="Google Shape;246;p28"/>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47" name="Google Shape;247;p28"/>
          <p:cNvPicPr preferRelativeResize="0"/>
          <p:nvPr/>
        </p:nvPicPr>
        <p:blipFill rotWithShape="1">
          <a:blip r:embed="rId4">
            <a:alphaModFix/>
          </a:blip>
          <a:srcRect/>
          <a:stretch/>
        </p:blipFill>
        <p:spPr>
          <a:xfrm>
            <a:off x="7740650" y="6199187"/>
            <a:ext cx="510778" cy="494109"/>
          </a:xfrm>
          <a:prstGeom prst="rect">
            <a:avLst/>
          </a:prstGeom>
          <a:noFill/>
          <a:ln>
            <a:noFill/>
          </a:ln>
        </p:spPr>
      </p:pic>
      <p:pic>
        <p:nvPicPr>
          <p:cNvPr id="8" name="Picture 7">
            <a:extLst>
              <a:ext uri="{FF2B5EF4-FFF2-40B4-BE49-F238E27FC236}">
                <a16:creationId xmlns:a16="http://schemas.microsoft.com/office/drawing/2014/main" id="{FECB290F-AA4C-443C-83BF-F13C2E8C541E}"/>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1061045" y="1402080"/>
            <a:ext cx="5725160" cy="2026920"/>
          </a:xfrm>
          <a:prstGeom prst="rect">
            <a:avLst/>
          </a:prstGeom>
          <a:noFill/>
          <a:ln>
            <a:noFill/>
          </a:ln>
        </p:spPr>
      </p:pic>
      <p:sp>
        <p:nvSpPr>
          <p:cNvPr id="4" name="Rectangle 3">
            <a:extLst>
              <a:ext uri="{FF2B5EF4-FFF2-40B4-BE49-F238E27FC236}">
                <a16:creationId xmlns:a16="http://schemas.microsoft.com/office/drawing/2014/main" id="{64D463E8-D07C-4C05-B1AB-F27A2E412DC1}"/>
              </a:ext>
            </a:extLst>
          </p:cNvPr>
          <p:cNvSpPr/>
          <p:nvPr/>
        </p:nvSpPr>
        <p:spPr>
          <a:xfrm>
            <a:off x="585711" y="3954258"/>
            <a:ext cx="8632430" cy="2031325"/>
          </a:xfrm>
          <a:prstGeom prst="rect">
            <a:avLst/>
          </a:prstGeom>
        </p:spPr>
        <p:txBody>
          <a:bodyPr wrap="square">
            <a:spAutoFit/>
          </a:bodyPr>
          <a:lstStyle/>
          <a:p>
            <a:pPr marL="342900" indent="-342900">
              <a:buFont typeface="+mj-lt"/>
              <a:buAutoNum type="arabicPeriod"/>
            </a:pPr>
            <a:r>
              <a:rPr lang="en-US" dirty="0"/>
              <a:t>Firstly, we have developed a Rotated, Translated, and Scaled (RTS) version of dataset  to solve RTS  issue in the test or future images. </a:t>
            </a:r>
          </a:p>
          <a:p>
            <a:pPr marL="342900" indent="-342900">
              <a:buFont typeface="+mj-lt"/>
              <a:buAutoNum type="arabicPeriod"/>
            </a:pPr>
            <a:endParaRPr lang="en-US" dirty="0"/>
          </a:p>
          <a:p>
            <a:pPr marL="342900" indent="-342900">
              <a:buFont typeface="+mj-lt"/>
              <a:buAutoNum type="arabicPeriod"/>
            </a:pPr>
            <a:r>
              <a:rPr lang="en-US" dirty="0"/>
              <a:t>Secondly, we have designed a hybrid segmentation approach to reduce the redundant background of the images by combining Otsu Thresholding, Morphological analysis, dilation through opening morphology, and Watershed algorithm. </a:t>
            </a:r>
          </a:p>
          <a:p>
            <a:pPr marL="342900" indent="-342900">
              <a:buFont typeface="+mj-lt"/>
              <a:buAutoNum type="arabicPeriod"/>
            </a:pPr>
            <a:endParaRPr lang="en-US" dirty="0"/>
          </a:p>
          <a:p>
            <a:pPr marL="342900" indent="-342900">
              <a:buFont typeface="+mj-lt"/>
              <a:buAutoNum type="arabicPeriod"/>
            </a:pPr>
            <a:r>
              <a:rPr lang="en-US" dirty="0"/>
              <a:t>Finally, we propose a novel convolutional neural network (CNN) architecture model for extracting features and classifying sign words.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29"/>
          <p:cNvSpPr txBox="1">
            <a:spLocks noGrp="1"/>
          </p:cNvSpPr>
          <p:nvPr>
            <p:ph type="title"/>
          </p:nvPr>
        </p:nvSpPr>
        <p:spPr>
          <a:xfrm>
            <a:off x="402707" y="242341"/>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ltLang="ja" dirty="0"/>
              <a:t>RTS Technique</a:t>
            </a:r>
            <a:endParaRPr dirty="0">
              <a:latin typeface="Garamond"/>
              <a:ea typeface="Garamond"/>
              <a:cs typeface="Garamond"/>
              <a:sym typeface="Garamond"/>
            </a:endParaRPr>
          </a:p>
        </p:txBody>
      </p:sp>
      <p:pic>
        <p:nvPicPr>
          <p:cNvPr id="254" name="Google Shape;254;p29"/>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55" name="Google Shape;255;p29"/>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2" name="正方形/長方形 1">
            <a:extLst>
              <a:ext uri="{FF2B5EF4-FFF2-40B4-BE49-F238E27FC236}">
                <a16:creationId xmlns:a16="http://schemas.microsoft.com/office/drawing/2014/main" id="{B289D050-DD9C-4B0C-B6DB-25F321F46F2F}"/>
              </a:ext>
            </a:extLst>
          </p:cNvPr>
          <p:cNvSpPr/>
          <p:nvPr/>
        </p:nvSpPr>
        <p:spPr>
          <a:xfrm>
            <a:off x="2161565" y="5423769"/>
            <a:ext cx="7865574" cy="307777"/>
          </a:xfrm>
          <a:prstGeom prst="rect">
            <a:avLst/>
          </a:prstGeom>
        </p:spPr>
        <p:txBody>
          <a:bodyPr wrap="square">
            <a:spAutoFit/>
          </a:bodyPr>
          <a:lstStyle/>
          <a:p>
            <a:pPr algn="ctr"/>
            <a:r>
              <a:rPr lang="en-US" b="1" dirty="0">
                <a:latin typeface="Times New Roman" panose="02020603050405020304" pitchFamily="18" charset="0"/>
                <a:cs typeface="Times New Roman" panose="02020603050405020304" pitchFamily="18" charset="0"/>
              </a:rPr>
              <a:t>Figure: </a:t>
            </a:r>
            <a:r>
              <a:rPr lang="en-US" dirty="0">
                <a:latin typeface="Times New Roman" panose="02020603050405020304" pitchFamily="18" charset="0"/>
                <a:cs typeface="Times New Roman" panose="02020603050405020304" pitchFamily="18" charset="0"/>
              </a:rPr>
              <a:t>RTS process of an input image.</a:t>
            </a:r>
            <a:endParaRPr lang="ja-JP" altLang="en-US" dirty="0">
              <a:latin typeface="Times New Roman" panose="02020603050405020304" pitchFamily="18" charset="0"/>
              <a:cs typeface="Times New Roman" panose="02020603050405020304" pitchFamily="18" charset="0"/>
            </a:endParaRPr>
          </a:p>
        </p:txBody>
      </p:sp>
      <p:pic>
        <p:nvPicPr>
          <p:cNvPr id="11" name="Picture 10">
            <a:extLst>
              <a:ext uri="{FF2B5EF4-FFF2-40B4-BE49-F238E27FC236}">
                <a16:creationId xmlns:a16="http://schemas.microsoft.com/office/drawing/2014/main" id="{4C9FEFC0-DC11-48BD-866A-E62F031ABFDF}"/>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4781261" y="1126454"/>
            <a:ext cx="4142046" cy="4065819"/>
          </a:xfrm>
          <a:prstGeom prst="rect">
            <a:avLst/>
          </a:prstGeom>
          <a:noFill/>
          <a:ln>
            <a:noFill/>
          </a:ln>
        </p:spPr>
      </p:pic>
      <p:sp>
        <p:nvSpPr>
          <p:cNvPr id="3" name="Rectangle 2">
            <a:extLst>
              <a:ext uri="{FF2B5EF4-FFF2-40B4-BE49-F238E27FC236}">
                <a16:creationId xmlns:a16="http://schemas.microsoft.com/office/drawing/2014/main" id="{5432624F-D343-4993-9228-E170498DC365}"/>
              </a:ext>
            </a:extLst>
          </p:cNvPr>
          <p:cNvSpPr/>
          <p:nvPr/>
        </p:nvSpPr>
        <p:spPr>
          <a:xfrm>
            <a:off x="292311" y="1460122"/>
            <a:ext cx="4570482" cy="954107"/>
          </a:xfrm>
          <a:prstGeom prst="rect">
            <a:avLst/>
          </a:prstGeom>
        </p:spPr>
        <p:txBody>
          <a:bodyPr wrap="none">
            <a:spAutoFit/>
          </a:bodyPr>
          <a:lstStyle/>
          <a:p>
            <a:pPr marL="285750" indent="-285750">
              <a:buFont typeface="Wingdings" panose="05000000000000000000" pitchFamily="2" charset="2"/>
              <a:buChar char="q"/>
            </a:pPr>
            <a:r>
              <a:rPr lang="en-US" dirty="0">
                <a:solidFill>
                  <a:schemeClr val="tx1"/>
                </a:solidFill>
                <a:latin typeface="Times New Roman" panose="02020603050405020304" pitchFamily="18" charset="0"/>
                <a:ea typeface="Calibri" panose="020F0502020204030204" pitchFamily="34" charset="0"/>
                <a:cs typeface="Times New Roman" panose="02020603050405020304" pitchFamily="18" charset="0"/>
              </a:rPr>
              <a:t>Randomly applied -30 to +30 degrees to rotate the image</a:t>
            </a:r>
          </a:p>
          <a:p>
            <a:pPr marL="285750" indent="-285750">
              <a:buFont typeface="Wingdings" panose="05000000000000000000" pitchFamily="2" charset="2"/>
              <a:buChar char="q"/>
            </a:pPr>
            <a:r>
              <a:rPr lang="en-US" dirty="0">
                <a:solidFill>
                  <a:schemeClr val="tx1"/>
                </a:solidFill>
                <a:latin typeface="Times New Roman" panose="02020603050405020304" pitchFamily="18" charset="0"/>
                <a:cs typeface="Times New Roman" panose="02020603050405020304" pitchFamily="18" charset="0"/>
              </a:rPr>
              <a:t>x-axis and y-axis translation range between -40 to +40</a:t>
            </a:r>
          </a:p>
          <a:p>
            <a:pPr marL="285750" indent="-285750">
              <a:buFont typeface="Wingdings" panose="05000000000000000000" pitchFamily="2" charset="2"/>
              <a:buChar char="q"/>
            </a:pPr>
            <a:r>
              <a:rPr lang="en-US" dirty="0">
                <a:solidFill>
                  <a:schemeClr val="tx1"/>
                </a:solidFill>
                <a:latin typeface="Times New Roman" panose="02020603050405020304" pitchFamily="18" charset="0"/>
                <a:cs typeface="Times New Roman" panose="02020603050405020304" pitchFamily="18" charset="0"/>
              </a:rPr>
              <a:t>Scaling factor ranges between 0.2 to 1.5</a:t>
            </a:r>
          </a:p>
          <a:p>
            <a:r>
              <a:rPr lang="en-US" dirty="0"/>
              <a: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30"/>
          <p:cNvSpPr txBox="1">
            <a:spLocks noGrp="1"/>
          </p:cNvSpPr>
          <p:nvPr>
            <p:ph type="title"/>
          </p:nvPr>
        </p:nvSpPr>
        <p:spPr>
          <a:xfrm>
            <a:off x="381038" y="229340"/>
            <a:ext cx="8520600" cy="763500"/>
          </a:xfrm>
          <a:prstGeom prst="rect">
            <a:avLst/>
          </a:prstGeom>
        </p:spPr>
        <p:txBody>
          <a:bodyPr spcFirstLastPara="1" wrap="square" lIns="91425" tIns="45700" rIns="91425" bIns="45700" anchor="t" anchorCtr="0">
            <a:noAutofit/>
          </a:bodyPr>
          <a:lstStyle/>
          <a:p>
            <a:pPr lvl="0">
              <a:buClr>
                <a:schemeClr val="dk1"/>
              </a:buClr>
            </a:pPr>
            <a:r>
              <a:rPr lang="en-US" altLang="ja" dirty="0"/>
              <a:t>Segmentation Approach</a:t>
            </a:r>
            <a:endParaRPr dirty="0"/>
          </a:p>
        </p:txBody>
      </p:sp>
      <p:sp>
        <p:nvSpPr>
          <p:cNvPr id="264" name="Google Shape;264;p30"/>
          <p:cNvSpPr txBox="1">
            <a:spLocks noGrp="1"/>
          </p:cNvSpPr>
          <p:nvPr>
            <p:ph type="body" idx="1"/>
          </p:nvPr>
        </p:nvSpPr>
        <p:spPr>
          <a:xfrm>
            <a:off x="469336" y="1147435"/>
            <a:ext cx="8432302" cy="2036519"/>
          </a:xfrm>
          <a:prstGeom prst="rect">
            <a:avLst/>
          </a:prstGeom>
        </p:spPr>
        <p:txBody>
          <a:bodyPr spcFirstLastPara="1" wrap="square" lIns="91425" tIns="45700" rIns="91425" bIns="45700" anchor="t" anchorCtr="0">
            <a:noAutofit/>
          </a:bodyPr>
          <a:lstStyle/>
          <a:p>
            <a:pPr marL="457200" lvl="0" indent="-352425" algn="l" rtl="0">
              <a:spcBef>
                <a:spcPts val="600"/>
              </a:spcBef>
              <a:spcAft>
                <a:spcPts val="0"/>
              </a:spcAft>
              <a:buSzPts val="1950"/>
              <a:buChar char="❏"/>
            </a:pPr>
            <a:r>
              <a:rPr lang="en-US" altLang="ja" sz="1600" dirty="0">
                <a:latin typeface="Times New Roman" panose="02020603050405020304" pitchFamily="18" charset="0"/>
                <a:cs typeface="Times New Roman" panose="02020603050405020304" pitchFamily="18" charset="0"/>
              </a:rPr>
              <a:t>Atsu Thresholding Segmentation Used Here</a:t>
            </a:r>
            <a:r>
              <a:rPr lang="ja" sz="1600" dirty="0">
                <a:latin typeface="Times New Roman" panose="02020603050405020304" pitchFamily="18" charset="0"/>
                <a:cs typeface="Times New Roman" panose="02020603050405020304" pitchFamily="18" charset="0"/>
              </a:rPr>
              <a:t>. </a:t>
            </a:r>
            <a:endParaRPr sz="1600" dirty="0">
              <a:latin typeface="Times New Roman" panose="02020603050405020304" pitchFamily="18" charset="0"/>
              <a:cs typeface="Times New Roman" panose="02020603050405020304" pitchFamily="18" charset="0"/>
            </a:endParaRPr>
          </a:p>
          <a:p>
            <a:pPr lvl="0">
              <a:buChar char="❏"/>
            </a:pPr>
            <a:r>
              <a:rPr lang="en-US" sz="1600" dirty="0">
                <a:latin typeface="Times New Roman" panose="02020603050405020304" pitchFamily="18" charset="0"/>
                <a:cs typeface="Times New Roman" panose="02020603050405020304" pitchFamily="18" charset="0"/>
              </a:rPr>
              <a:t>The segmentation process consists of three steps, </a:t>
            </a:r>
            <a:r>
              <a:rPr lang="en-US" sz="1600" dirty="0" err="1">
                <a:latin typeface="Times New Roman" panose="02020603050405020304" pitchFamily="18" charset="0"/>
                <a:cs typeface="Times New Roman" panose="02020603050405020304" pitchFamily="18" charset="0"/>
              </a:rPr>
              <a:t>i</a:t>
            </a:r>
            <a:r>
              <a:rPr lang="en-US" sz="1600" dirty="0">
                <a:latin typeface="Times New Roman" panose="02020603050405020304" pitchFamily="18" charset="0"/>
                <a:cs typeface="Times New Roman" panose="02020603050405020304" pitchFamily="18" charset="0"/>
              </a:rPr>
              <a:t>) Otsu Thresholding, ii) Morphological analysis: dilation through opening morphology, and iii) Watershed algorithm.</a:t>
            </a:r>
            <a:endParaRPr sz="1600" dirty="0">
              <a:latin typeface="Times New Roman" panose="02020603050405020304" pitchFamily="18" charset="0"/>
              <a:cs typeface="Times New Roman" panose="02020603050405020304" pitchFamily="18" charset="0"/>
            </a:endParaRPr>
          </a:p>
        </p:txBody>
      </p:sp>
      <p:sp>
        <p:nvSpPr>
          <p:cNvPr id="2" name="正方形/長方形 1">
            <a:extLst>
              <a:ext uri="{FF2B5EF4-FFF2-40B4-BE49-F238E27FC236}">
                <a16:creationId xmlns:a16="http://schemas.microsoft.com/office/drawing/2014/main" id="{0132AAEE-8BD7-4996-B9C7-A953E40CE875}"/>
              </a:ext>
            </a:extLst>
          </p:cNvPr>
          <p:cNvSpPr/>
          <p:nvPr/>
        </p:nvSpPr>
        <p:spPr>
          <a:xfrm>
            <a:off x="6931227" y="355796"/>
            <a:ext cx="1970411" cy="307777"/>
          </a:xfrm>
          <a:prstGeom prst="rect">
            <a:avLst/>
          </a:prstGeom>
        </p:spPr>
        <p:txBody>
          <a:bodyPr wrap="none">
            <a:spAutoFit/>
          </a:bodyPr>
          <a:lstStyle/>
          <a:p>
            <a:r>
              <a:rPr lang="en-US" altLang="ja" dirty="0"/>
              <a:t>© 2020 GOOGLE LLC</a:t>
            </a:r>
            <a:endParaRPr lang="ja-JP" altLang="en-US" dirty="0"/>
          </a:p>
        </p:txBody>
      </p:sp>
      <p:pic>
        <p:nvPicPr>
          <p:cNvPr id="6" name="Google Shape;272;p31">
            <a:extLst>
              <a:ext uri="{FF2B5EF4-FFF2-40B4-BE49-F238E27FC236}">
                <a16:creationId xmlns:a16="http://schemas.microsoft.com/office/drawing/2014/main" id="{171A26C8-E9CB-40F5-8C1E-0A8DA9431A50}"/>
              </a:ext>
            </a:extLst>
          </p:cNvPr>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7" name="Google Shape;273;p31">
            <a:extLst>
              <a:ext uri="{FF2B5EF4-FFF2-40B4-BE49-F238E27FC236}">
                <a16:creationId xmlns:a16="http://schemas.microsoft.com/office/drawing/2014/main" id="{AB2AC3AA-8860-4783-A9F6-83AFCDABA342}"/>
              </a:ext>
            </a:extLst>
          </p:cNvPr>
          <p:cNvPicPr preferRelativeResize="0"/>
          <p:nvPr/>
        </p:nvPicPr>
        <p:blipFill rotWithShape="1">
          <a:blip r:embed="rId4">
            <a:alphaModFix/>
          </a:blip>
          <a:srcRect/>
          <a:stretch/>
        </p:blipFill>
        <p:spPr>
          <a:xfrm>
            <a:off x="7740650" y="6199187"/>
            <a:ext cx="510778" cy="494109"/>
          </a:xfrm>
          <a:prstGeom prst="rect">
            <a:avLst/>
          </a:prstGeom>
          <a:noFill/>
          <a:ln>
            <a:noFill/>
          </a:ln>
        </p:spPr>
      </p:pic>
      <p:pic>
        <p:nvPicPr>
          <p:cNvPr id="9" name="Picture 8">
            <a:extLst>
              <a:ext uri="{FF2B5EF4-FFF2-40B4-BE49-F238E27FC236}">
                <a16:creationId xmlns:a16="http://schemas.microsoft.com/office/drawing/2014/main" id="{4B2652D1-B1C0-4D39-9908-2B8F4C60FF50}"/>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1822907" y="2509176"/>
            <a:ext cx="5725160" cy="1023620"/>
          </a:xfrm>
          <a:prstGeom prst="rect">
            <a:avLst/>
          </a:prstGeom>
          <a:noFill/>
          <a:ln>
            <a:noFill/>
          </a:ln>
        </p:spPr>
      </p:pic>
      <p:sp>
        <p:nvSpPr>
          <p:cNvPr id="3" name="Rectangle 2">
            <a:extLst>
              <a:ext uri="{FF2B5EF4-FFF2-40B4-BE49-F238E27FC236}">
                <a16:creationId xmlns:a16="http://schemas.microsoft.com/office/drawing/2014/main" id="{7C575218-80BA-41AE-9F52-418843639D06}"/>
              </a:ext>
            </a:extLst>
          </p:cNvPr>
          <p:cNvSpPr/>
          <p:nvPr/>
        </p:nvSpPr>
        <p:spPr>
          <a:xfrm>
            <a:off x="2629000" y="3605433"/>
            <a:ext cx="3885999" cy="240259"/>
          </a:xfrm>
          <a:prstGeom prst="rect">
            <a:avLst/>
          </a:prstGeom>
        </p:spPr>
        <p:txBody>
          <a:bodyPr wrap="none">
            <a:spAutoFit/>
          </a:bodyPr>
          <a:lstStyle/>
          <a:p>
            <a:pPr algn="ctr" hangingPunct="0">
              <a:lnSpc>
                <a:spcPts val="1100"/>
              </a:lnSpc>
              <a:spcBef>
                <a:spcPts val="600"/>
              </a:spcBef>
              <a:spcAft>
                <a:spcPts val="1200"/>
              </a:spcAft>
            </a:pPr>
            <a:r>
              <a:rPr lang="en-US" b="1" dirty="0">
                <a:latin typeface="Times New Roman" panose="02020603050405020304" pitchFamily="18" charset="0"/>
                <a:ea typeface="Times New Roman" panose="02020603050405020304" pitchFamily="18" charset="0"/>
              </a:rPr>
              <a:t>Figure 4.</a:t>
            </a:r>
            <a:r>
              <a:rPr lang="en-US" dirty="0">
                <a:latin typeface="Times New Roman" panose="02020603050405020304" pitchFamily="18" charset="0"/>
                <a:ea typeface="Times New Roman" panose="02020603050405020304" pitchFamily="18" charset="0"/>
              </a:rPr>
              <a:t> Segmentation process of an input image. </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36"/>
          <p:cNvSpPr txBox="1">
            <a:spLocks noGrp="1"/>
          </p:cNvSpPr>
          <p:nvPr>
            <p:ph type="title"/>
          </p:nvPr>
        </p:nvSpPr>
        <p:spPr>
          <a:xfrm>
            <a:off x="389706" y="238007"/>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dirty="0"/>
              <a:t>Classification</a:t>
            </a:r>
            <a:endParaRPr dirty="0">
              <a:latin typeface="Garamond"/>
              <a:ea typeface="Garamond"/>
              <a:cs typeface="Garamond"/>
              <a:sym typeface="Garamond"/>
            </a:endParaRPr>
          </a:p>
        </p:txBody>
      </p:sp>
      <p:sp>
        <p:nvSpPr>
          <p:cNvPr id="333" name="Google Shape;333;p36"/>
          <p:cNvSpPr txBox="1">
            <a:spLocks noGrp="1"/>
          </p:cNvSpPr>
          <p:nvPr>
            <p:ph type="body" idx="1"/>
          </p:nvPr>
        </p:nvSpPr>
        <p:spPr>
          <a:xfrm>
            <a:off x="602100" y="1356875"/>
            <a:ext cx="7939800" cy="4555200"/>
          </a:xfrm>
          <a:prstGeom prst="rect">
            <a:avLst/>
          </a:prstGeom>
          <a:noFill/>
          <a:ln>
            <a:noFill/>
          </a:ln>
        </p:spPr>
        <p:txBody>
          <a:bodyPr spcFirstLastPara="1" wrap="square" lIns="91425" tIns="45700" rIns="91425" bIns="45700" anchor="t" anchorCtr="0">
            <a:noAutofit/>
          </a:bodyPr>
          <a:lstStyle/>
          <a:p>
            <a:pPr marL="457200" lvl="0" indent="-381000" algn="just" rtl="0">
              <a:lnSpc>
                <a:spcPct val="100000"/>
              </a:lnSpc>
              <a:spcBef>
                <a:spcPts val="600"/>
              </a:spcBef>
              <a:spcAft>
                <a:spcPts val="0"/>
              </a:spcAft>
              <a:buSzPts val="2400"/>
              <a:buChar char="❏"/>
            </a:pPr>
            <a:r>
              <a:rPr lang="en-US" altLang="ja" sz="2400" dirty="0"/>
              <a:t>Convolutional Neural Network Used Here </a:t>
            </a:r>
            <a:endParaRPr sz="2400" dirty="0"/>
          </a:p>
          <a:p>
            <a:pPr marL="457200" lvl="0" indent="0" algn="just" rtl="0">
              <a:lnSpc>
                <a:spcPct val="100000"/>
              </a:lnSpc>
              <a:spcBef>
                <a:spcPts val="600"/>
              </a:spcBef>
              <a:spcAft>
                <a:spcPts val="0"/>
              </a:spcAft>
              <a:buNone/>
            </a:pPr>
            <a:endParaRPr sz="2400" dirty="0"/>
          </a:p>
          <a:p>
            <a:pPr marL="0" lvl="0" indent="0" algn="just" rtl="0">
              <a:lnSpc>
                <a:spcPct val="100000"/>
              </a:lnSpc>
              <a:spcBef>
                <a:spcPts val="600"/>
              </a:spcBef>
              <a:spcAft>
                <a:spcPts val="0"/>
              </a:spcAft>
              <a:buNone/>
            </a:pPr>
            <a:endParaRPr sz="2400" dirty="0"/>
          </a:p>
          <a:p>
            <a:pPr marL="457200" lvl="0" indent="0" algn="just" rtl="0">
              <a:lnSpc>
                <a:spcPct val="100000"/>
              </a:lnSpc>
              <a:spcBef>
                <a:spcPts val="600"/>
              </a:spcBef>
              <a:spcAft>
                <a:spcPts val="0"/>
              </a:spcAft>
              <a:buNone/>
            </a:pPr>
            <a:endParaRPr sz="2400" dirty="0"/>
          </a:p>
        </p:txBody>
      </p:sp>
      <p:pic>
        <p:nvPicPr>
          <p:cNvPr id="334" name="Google Shape;334;p36"/>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335" name="Google Shape;335;p36"/>
          <p:cNvPicPr preferRelativeResize="0"/>
          <p:nvPr/>
        </p:nvPicPr>
        <p:blipFill rotWithShape="1">
          <a:blip r:embed="rId4">
            <a:alphaModFix/>
          </a:blip>
          <a:srcRect/>
          <a:stretch/>
        </p:blipFill>
        <p:spPr>
          <a:xfrm>
            <a:off x="7740650" y="6199187"/>
            <a:ext cx="510778" cy="494109"/>
          </a:xfrm>
          <a:prstGeom prst="rect">
            <a:avLst/>
          </a:prstGeom>
          <a:noFill/>
          <a:ln>
            <a:noFill/>
          </a:ln>
        </p:spPr>
      </p:pic>
      <p:pic>
        <p:nvPicPr>
          <p:cNvPr id="6" name="Picture 5">
            <a:extLst>
              <a:ext uri="{FF2B5EF4-FFF2-40B4-BE49-F238E27FC236}">
                <a16:creationId xmlns:a16="http://schemas.microsoft.com/office/drawing/2014/main" id="{929AA704-DFDD-4F34-BAA5-711D8D17DABE}"/>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1189329" y="2058111"/>
            <a:ext cx="6323580" cy="2741778"/>
          </a:xfrm>
          <a:prstGeom prst="rect">
            <a:avLst/>
          </a:prstGeom>
          <a:noFill/>
          <a:ln>
            <a:noFill/>
          </a:ln>
        </p:spPr>
      </p:pic>
      <p:sp>
        <p:nvSpPr>
          <p:cNvPr id="2" name="Rectangle 1">
            <a:extLst>
              <a:ext uri="{FF2B5EF4-FFF2-40B4-BE49-F238E27FC236}">
                <a16:creationId xmlns:a16="http://schemas.microsoft.com/office/drawing/2014/main" id="{BEECB671-74AA-4391-8C55-CE1FBA99544D}"/>
              </a:ext>
            </a:extLst>
          </p:cNvPr>
          <p:cNvSpPr/>
          <p:nvPr/>
        </p:nvSpPr>
        <p:spPr>
          <a:xfrm>
            <a:off x="2636337" y="4894316"/>
            <a:ext cx="2823209" cy="307777"/>
          </a:xfrm>
          <a:prstGeom prst="rect">
            <a:avLst/>
          </a:prstGeom>
        </p:spPr>
        <p:txBody>
          <a:bodyPr wrap="none">
            <a:spAutoFit/>
          </a:bodyPr>
          <a:lstStyle/>
          <a:p>
            <a:r>
              <a:rPr lang="en-US" dirty="0">
                <a:latin typeface="Times New Roman" panose="02020603050405020304" pitchFamily="18" charset="0"/>
                <a:cs typeface="Times New Roman" panose="02020603050405020304" pitchFamily="18" charset="0"/>
              </a:rPr>
              <a:t>Figure. Proposed CNN Architecture </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229"/>
        <p:cNvGrpSpPr/>
        <p:nvPr/>
      </p:nvGrpSpPr>
      <p:grpSpPr>
        <a:xfrm>
          <a:off x="0" y="0"/>
          <a:ext cx="0" cy="0"/>
          <a:chOff x="0" y="0"/>
          <a:chExt cx="0" cy="0"/>
        </a:xfrm>
      </p:grpSpPr>
      <p:sp>
        <p:nvSpPr>
          <p:cNvPr id="230" name="Google Shape;230;p27"/>
          <p:cNvSpPr txBox="1">
            <a:spLocks noGrp="1"/>
          </p:cNvSpPr>
          <p:nvPr>
            <p:ph type="title"/>
          </p:nvPr>
        </p:nvSpPr>
        <p:spPr>
          <a:xfrm>
            <a:off x="451949" y="286378"/>
            <a:ext cx="8520600" cy="763500"/>
          </a:xfrm>
          <a:prstGeom prst="rect">
            <a:avLst/>
          </a:prstGeom>
          <a:noFill/>
          <a:ln>
            <a:noFill/>
          </a:ln>
        </p:spPr>
        <p:txBody>
          <a:bodyPr spcFirstLastPara="1" wrap="square" lIns="91425" tIns="45700" rIns="91425" bIns="45700" anchor="t" anchorCtr="0">
            <a:noAutofit/>
          </a:bodyPr>
          <a:lstStyle/>
          <a:p>
            <a:pPr lvl="0"/>
            <a:r>
              <a:rPr lang="en-US" b="1" dirty="0"/>
              <a:t>Evaluation with the original dataset </a:t>
            </a:r>
            <a:endParaRPr sz="3600" dirty="0">
              <a:latin typeface="Garamond"/>
              <a:ea typeface="Garamond"/>
              <a:cs typeface="Garamond"/>
              <a:sym typeface="Garamond"/>
            </a:endParaRPr>
          </a:p>
        </p:txBody>
      </p:sp>
      <p:sp>
        <p:nvSpPr>
          <p:cNvPr id="231" name="Google Shape;231;p27"/>
          <p:cNvSpPr txBox="1">
            <a:spLocks noGrp="1"/>
          </p:cNvSpPr>
          <p:nvPr>
            <p:ph type="body" idx="1"/>
          </p:nvPr>
        </p:nvSpPr>
        <p:spPr>
          <a:xfrm>
            <a:off x="385418" y="953846"/>
            <a:ext cx="8463894" cy="4555200"/>
          </a:xfrm>
          <a:prstGeom prst="rect">
            <a:avLst/>
          </a:prstGeom>
          <a:noFill/>
          <a:ln>
            <a:noFill/>
          </a:ln>
        </p:spPr>
        <p:txBody>
          <a:bodyPr spcFirstLastPara="1" wrap="square" lIns="91425" tIns="45700" rIns="91425" bIns="45700" anchor="t" anchorCtr="0">
            <a:noAutofit/>
          </a:bodyPr>
          <a:lstStyle/>
          <a:p>
            <a:pPr marL="628650" lvl="0" indent="-171450" algn="just">
              <a:buFont typeface="Wingdings" panose="05000000000000000000" pitchFamily="2" charset="2"/>
              <a:buChar char="v"/>
            </a:pPr>
            <a:r>
              <a:rPr lang="en-US" sz="1100" dirty="0">
                <a:solidFill>
                  <a:schemeClr val="tx1"/>
                </a:solidFill>
                <a:latin typeface="Times New Roman" panose="02020603050405020304" pitchFamily="18" charset="0"/>
                <a:cs typeface="Times New Roman" panose="02020603050405020304" pitchFamily="18" charset="0"/>
              </a:rPr>
              <a:t>Firstly,  trained with non-segmented images, and tested original test dataset achieved 97.50%.</a:t>
            </a:r>
          </a:p>
          <a:p>
            <a:pPr marL="628650" lvl="0" indent="-171450" algn="just">
              <a:buFont typeface="Wingdings" panose="05000000000000000000" pitchFamily="2" charset="2"/>
              <a:buChar char="v"/>
            </a:pPr>
            <a:r>
              <a:rPr lang="en-US" sz="1100" dirty="0">
                <a:solidFill>
                  <a:schemeClr val="tx1"/>
                </a:solidFill>
                <a:latin typeface="Times New Roman" panose="02020603050405020304" pitchFamily="18" charset="0"/>
                <a:cs typeface="Times New Roman" panose="02020603050405020304" pitchFamily="18" charset="0"/>
              </a:rPr>
              <a:t>Secondly, trained with segmented images and tested with original images achieved 98.80%</a:t>
            </a:r>
          </a:p>
          <a:p>
            <a:pPr marL="628650" lvl="0" indent="-171450" algn="just">
              <a:buFont typeface="Wingdings" panose="05000000000000000000" pitchFamily="2" charset="2"/>
              <a:buChar char="v"/>
            </a:pPr>
            <a:r>
              <a:rPr lang="en-US" sz="1100" dirty="0">
                <a:solidFill>
                  <a:schemeClr val="tx1"/>
                </a:solidFill>
                <a:latin typeface="Times New Roman" panose="02020603050405020304" pitchFamily="18" charset="0"/>
                <a:cs typeface="Times New Roman" panose="02020603050405020304" pitchFamily="18" charset="0"/>
              </a:rPr>
              <a:t>Thirdly, trained with original images and tested with RTS version images achieved 66.00%</a:t>
            </a:r>
            <a:endParaRPr sz="900" dirty="0">
              <a:solidFill>
                <a:schemeClr val="tx1"/>
              </a:solidFill>
              <a:latin typeface="Times New Roman" panose="02020603050405020304" pitchFamily="18" charset="0"/>
              <a:cs typeface="Times New Roman" panose="02020603050405020304" pitchFamily="18" charset="0"/>
            </a:endParaRPr>
          </a:p>
        </p:txBody>
      </p:sp>
      <p:pic>
        <p:nvPicPr>
          <p:cNvPr id="232" name="Google Shape;232;p27"/>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33" name="Google Shape;233;p27"/>
          <p:cNvPicPr preferRelativeResize="0"/>
          <p:nvPr/>
        </p:nvPicPr>
        <p:blipFill rotWithShape="1">
          <a:blip r:embed="rId4">
            <a:alphaModFix/>
          </a:blip>
          <a:srcRect/>
          <a:stretch/>
        </p:blipFill>
        <p:spPr>
          <a:xfrm>
            <a:off x="7740650" y="6199187"/>
            <a:ext cx="510778" cy="494109"/>
          </a:xfrm>
          <a:prstGeom prst="rect">
            <a:avLst/>
          </a:prstGeom>
          <a:noFill/>
          <a:ln>
            <a:noFill/>
          </a:ln>
        </p:spPr>
      </p:pic>
      <p:graphicFrame>
        <p:nvGraphicFramePr>
          <p:cNvPr id="2" name="Table 1">
            <a:extLst>
              <a:ext uri="{FF2B5EF4-FFF2-40B4-BE49-F238E27FC236}">
                <a16:creationId xmlns:a16="http://schemas.microsoft.com/office/drawing/2014/main" id="{78DA3DD0-55EC-4A9F-B805-A4D2ACB08F33}"/>
              </a:ext>
            </a:extLst>
          </p:cNvPr>
          <p:cNvGraphicFramePr>
            <a:graphicFrameLocks noGrp="1"/>
          </p:cNvGraphicFramePr>
          <p:nvPr>
            <p:extLst>
              <p:ext uri="{D42A27DB-BD31-4B8C-83A1-F6EECF244321}">
                <p14:modId xmlns:p14="http://schemas.microsoft.com/office/powerpoint/2010/main" val="2813297020"/>
              </p:ext>
            </p:extLst>
          </p:nvPr>
        </p:nvGraphicFramePr>
        <p:xfrm>
          <a:off x="1589946" y="2365049"/>
          <a:ext cx="6054837" cy="1685546"/>
        </p:xfrm>
        <a:graphic>
          <a:graphicData uri="http://schemas.openxmlformats.org/drawingml/2006/table">
            <a:tbl>
              <a:tblPr firstRow="1" firstCol="1" bandRow="1">
                <a:tableStyleId>{98492A81-A689-4F64-84F5-35F7C40A0220}</a:tableStyleId>
              </a:tblPr>
              <a:tblGrid>
                <a:gridCol w="2529163">
                  <a:extLst>
                    <a:ext uri="{9D8B030D-6E8A-4147-A177-3AD203B41FA5}">
                      <a16:colId xmlns:a16="http://schemas.microsoft.com/office/drawing/2014/main" val="1509957572"/>
                    </a:ext>
                  </a:extLst>
                </a:gridCol>
                <a:gridCol w="1233914">
                  <a:extLst>
                    <a:ext uri="{9D8B030D-6E8A-4147-A177-3AD203B41FA5}">
                      <a16:colId xmlns:a16="http://schemas.microsoft.com/office/drawing/2014/main" val="2928668528"/>
                    </a:ext>
                  </a:extLst>
                </a:gridCol>
                <a:gridCol w="1168971">
                  <a:extLst>
                    <a:ext uri="{9D8B030D-6E8A-4147-A177-3AD203B41FA5}">
                      <a16:colId xmlns:a16="http://schemas.microsoft.com/office/drawing/2014/main" val="82062674"/>
                    </a:ext>
                  </a:extLst>
                </a:gridCol>
                <a:gridCol w="1122789">
                  <a:extLst>
                    <a:ext uri="{9D8B030D-6E8A-4147-A177-3AD203B41FA5}">
                      <a16:colId xmlns:a16="http://schemas.microsoft.com/office/drawing/2014/main" val="2175816947"/>
                    </a:ext>
                  </a:extLst>
                </a:gridCol>
              </a:tblGrid>
              <a:tr h="205068">
                <a:tc>
                  <a:txBody>
                    <a:bodyPr/>
                    <a:lstStyle/>
                    <a:p>
                      <a:pPr marL="0" marR="0">
                        <a:lnSpc>
                          <a:spcPct val="115000"/>
                        </a:lnSpc>
                        <a:spcBef>
                          <a:spcPts val="0"/>
                        </a:spcBef>
                        <a:spcAft>
                          <a:spcPts val="0"/>
                        </a:spcAft>
                      </a:pPr>
                      <a:r>
                        <a:rPr lang="en-US" sz="1100" dirty="0">
                          <a:effectLst/>
                        </a:rPr>
                        <a:t>     Methods</a:t>
                      </a:r>
                      <a:endParaRPr lang="en-US" sz="1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Segmentation</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Test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Recognition Accuracy (%)</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3937173525"/>
                  </a:ext>
                </a:extLst>
              </a:tr>
              <a:tr h="0">
                <a:tc>
                  <a:txBody>
                    <a:bodyPr/>
                    <a:lstStyle/>
                    <a:p>
                      <a:pPr marL="0" marR="0" algn="ctr">
                        <a:lnSpc>
                          <a:spcPct val="115000"/>
                        </a:lnSpc>
                        <a:spcBef>
                          <a:spcPts val="0"/>
                        </a:spcBef>
                        <a:spcAft>
                          <a:spcPts val="0"/>
                        </a:spcAft>
                      </a:pPr>
                      <a:r>
                        <a:rPr lang="en-US" sz="1100">
                          <a:effectLst/>
                        </a:rPr>
                        <a:t>CNN Training with Original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No</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Original 30% test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97.50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2961956193"/>
                  </a:ext>
                </a:extLst>
              </a:tr>
              <a:tr h="0">
                <a:tc>
                  <a:txBody>
                    <a:bodyPr/>
                    <a:lstStyle/>
                    <a:p>
                      <a:pPr marL="0" marR="0" algn="ctr">
                        <a:lnSpc>
                          <a:spcPct val="115000"/>
                        </a:lnSpc>
                        <a:spcBef>
                          <a:spcPts val="0"/>
                        </a:spcBef>
                        <a:spcAft>
                          <a:spcPts val="0"/>
                        </a:spcAft>
                      </a:pPr>
                      <a:r>
                        <a:rPr lang="en-US" sz="1100">
                          <a:effectLst/>
                        </a:rPr>
                        <a:t>CNN Training with Original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Original 30% test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98.80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3981657223"/>
                  </a:ext>
                </a:extLst>
              </a:tr>
              <a:tr h="0">
                <a:tc>
                  <a:txBody>
                    <a:bodyPr/>
                    <a:lstStyle/>
                    <a:p>
                      <a:pPr marL="0" marR="0" algn="ctr">
                        <a:lnSpc>
                          <a:spcPct val="115000"/>
                        </a:lnSpc>
                        <a:spcBef>
                          <a:spcPts val="0"/>
                        </a:spcBef>
                        <a:spcAft>
                          <a:spcPts val="0"/>
                        </a:spcAft>
                      </a:pPr>
                      <a:r>
                        <a:rPr lang="en-US" sz="1100">
                          <a:effectLst/>
                        </a:rPr>
                        <a:t>CNN Training with Original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nSpc>
                          <a:spcPct val="115000"/>
                        </a:lnSpc>
                        <a:spcBef>
                          <a:spcPts val="0"/>
                        </a:spcBef>
                        <a:spcAft>
                          <a:spcPts val="0"/>
                        </a:spcAft>
                      </a:pPr>
                      <a:r>
                        <a:rPr lang="en-US" sz="1100">
                          <a:effectLst/>
                        </a:rPr>
                        <a:t>            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RTS version of 30% test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nSpc>
                          <a:spcPct val="115000"/>
                        </a:lnSpc>
                        <a:spcBef>
                          <a:spcPts val="0"/>
                        </a:spcBef>
                        <a:spcAft>
                          <a:spcPts val="0"/>
                        </a:spcAft>
                      </a:pPr>
                      <a:r>
                        <a:rPr lang="en-US" sz="1100" dirty="0">
                          <a:effectLst/>
                        </a:rPr>
                        <a:t>        66.00</a:t>
                      </a:r>
                      <a:endParaRPr lang="en-US" sz="1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3091529224"/>
                  </a:ext>
                </a:extLst>
              </a:tr>
            </a:tbl>
          </a:graphicData>
        </a:graphic>
      </p:graphicFrame>
      <p:sp>
        <p:nvSpPr>
          <p:cNvPr id="4" name="Rectangle 3">
            <a:extLst>
              <a:ext uri="{FF2B5EF4-FFF2-40B4-BE49-F238E27FC236}">
                <a16:creationId xmlns:a16="http://schemas.microsoft.com/office/drawing/2014/main" id="{0100E4AB-0A93-41F7-B409-52816BDF1924}"/>
              </a:ext>
            </a:extLst>
          </p:cNvPr>
          <p:cNvSpPr/>
          <p:nvPr/>
        </p:nvSpPr>
        <p:spPr>
          <a:xfrm>
            <a:off x="1413586" y="4132632"/>
            <a:ext cx="6601092" cy="324384"/>
          </a:xfrm>
          <a:prstGeom prst="rect">
            <a:avLst/>
          </a:prstGeom>
        </p:spPr>
        <p:txBody>
          <a:bodyPr wrap="square">
            <a:spAutoFit/>
          </a:bodyPr>
          <a:lstStyle/>
          <a:p>
            <a:pPr algn="ctr">
              <a:lnSpc>
                <a:spcPct val="115000"/>
              </a:lnSpc>
              <a:spcAft>
                <a:spcPts val="1000"/>
              </a:spcAft>
            </a:pPr>
            <a:r>
              <a:rPr lang="en-US" b="1" dirty="0">
                <a:latin typeface="Times New Roman" panose="02020603050405020304" pitchFamily="18" charset="0"/>
                <a:ea typeface="Calibri" panose="020F0502020204030204" pitchFamily="34" charset="0"/>
                <a:cs typeface="Vrinda" panose="020B0502040204020203" pitchFamily="34" charset="0"/>
              </a:rPr>
              <a:t>Table 1.</a:t>
            </a:r>
            <a:r>
              <a:rPr lang="en-US" dirty="0">
                <a:latin typeface="Times New Roman" panose="02020603050405020304" pitchFamily="18" charset="0"/>
                <a:ea typeface="Calibri" panose="020F0502020204030204" pitchFamily="34" charset="0"/>
                <a:cs typeface="Vrinda" panose="020B0502040204020203" pitchFamily="34" charset="0"/>
              </a:rPr>
              <a:t> Classification accuracy (%) of the proposed method with the original dataset.</a:t>
            </a:r>
            <a:endParaRPr lang="en-US" sz="2000" dirty="0">
              <a:effectLst/>
              <a:latin typeface="Calibri" panose="020F0502020204030204" pitchFamily="34" charset="0"/>
              <a:ea typeface="Calibri" panose="020F0502020204030204" pitchFamily="34" charset="0"/>
              <a:cs typeface="Vrinda" panose="020B0502040204020203" pitchFamily="34" charset="0"/>
            </a:endParaRPr>
          </a:p>
        </p:txBody>
      </p:sp>
    </p:spTree>
    <p:extLst>
      <p:ext uri="{BB962C8B-B14F-4D97-AF65-F5344CB8AC3E}">
        <p14:creationId xmlns:p14="http://schemas.microsoft.com/office/powerpoint/2010/main" val="22468846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29"/>
        <p:cNvGrpSpPr/>
        <p:nvPr/>
      </p:nvGrpSpPr>
      <p:grpSpPr>
        <a:xfrm>
          <a:off x="0" y="0"/>
          <a:ext cx="0" cy="0"/>
          <a:chOff x="0" y="0"/>
          <a:chExt cx="0" cy="0"/>
        </a:xfrm>
      </p:grpSpPr>
      <p:sp>
        <p:nvSpPr>
          <p:cNvPr id="230" name="Google Shape;230;p27"/>
          <p:cNvSpPr txBox="1">
            <a:spLocks noGrp="1"/>
          </p:cNvSpPr>
          <p:nvPr>
            <p:ph type="title"/>
          </p:nvPr>
        </p:nvSpPr>
        <p:spPr>
          <a:xfrm>
            <a:off x="451949" y="286378"/>
            <a:ext cx="8520600" cy="763500"/>
          </a:xfrm>
          <a:prstGeom prst="rect">
            <a:avLst/>
          </a:prstGeom>
          <a:noFill/>
          <a:ln>
            <a:noFill/>
          </a:ln>
        </p:spPr>
        <p:txBody>
          <a:bodyPr spcFirstLastPara="1" wrap="square" lIns="91425" tIns="45700" rIns="91425" bIns="45700" anchor="t" anchorCtr="0">
            <a:noAutofit/>
          </a:bodyPr>
          <a:lstStyle/>
          <a:p>
            <a:pPr lvl="0"/>
            <a:r>
              <a:rPr lang="en-US" b="1" dirty="0"/>
              <a:t>Evaluation with the original dataset </a:t>
            </a:r>
            <a:endParaRPr sz="3600" dirty="0">
              <a:latin typeface="Garamond"/>
              <a:ea typeface="Garamond"/>
              <a:cs typeface="Garamond"/>
              <a:sym typeface="Garamond"/>
            </a:endParaRPr>
          </a:p>
        </p:txBody>
      </p:sp>
      <p:pic>
        <p:nvPicPr>
          <p:cNvPr id="232" name="Google Shape;232;p27"/>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33" name="Google Shape;233;p27"/>
          <p:cNvPicPr preferRelativeResize="0"/>
          <p:nvPr/>
        </p:nvPicPr>
        <p:blipFill rotWithShape="1">
          <a:blip r:embed="rId4">
            <a:alphaModFix/>
          </a:blip>
          <a:srcRect/>
          <a:stretch/>
        </p:blipFill>
        <p:spPr>
          <a:xfrm>
            <a:off x="7740650" y="6199187"/>
            <a:ext cx="510778" cy="494109"/>
          </a:xfrm>
          <a:prstGeom prst="rect">
            <a:avLst/>
          </a:prstGeom>
          <a:noFill/>
          <a:ln>
            <a:noFill/>
          </a:ln>
        </p:spPr>
      </p:pic>
      <p:pic>
        <p:nvPicPr>
          <p:cNvPr id="8" name="Picture 7">
            <a:extLst>
              <a:ext uri="{FF2B5EF4-FFF2-40B4-BE49-F238E27FC236}">
                <a16:creationId xmlns:a16="http://schemas.microsoft.com/office/drawing/2014/main" id="{D4C39F2E-3F30-440C-997F-1B5C66316767}"/>
              </a:ext>
            </a:extLst>
          </p:cNvPr>
          <p:cNvPicPr/>
          <p:nvPr/>
        </p:nvPicPr>
        <p:blipFill>
          <a:blip r:embed="rId5"/>
          <a:stretch>
            <a:fillRect/>
          </a:stretch>
        </p:blipFill>
        <p:spPr>
          <a:xfrm>
            <a:off x="2452944" y="1049878"/>
            <a:ext cx="3990975" cy="4143375"/>
          </a:xfrm>
          <a:prstGeom prst="rect">
            <a:avLst/>
          </a:prstGeom>
        </p:spPr>
      </p:pic>
      <p:sp>
        <p:nvSpPr>
          <p:cNvPr id="3" name="Rectangle 2">
            <a:extLst>
              <a:ext uri="{FF2B5EF4-FFF2-40B4-BE49-F238E27FC236}">
                <a16:creationId xmlns:a16="http://schemas.microsoft.com/office/drawing/2014/main" id="{30EACF9E-0B69-4E88-BE8F-5487A59C7627}"/>
              </a:ext>
            </a:extLst>
          </p:cNvPr>
          <p:cNvSpPr/>
          <p:nvPr/>
        </p:nvSpPr>
        <p:spPr>
          <a:xfrm>
            <a:off x="2113005" y="5193253"/>
            <a:ext cx="6334074" cy="307777"/>
          </a:xfrm>
          <a:prstGeom prst="rect">
            <a:avLst/>
          </a:prstGeom>
        </p:spPr>
        <p:txBody>
          <a:bodyPr wrap="square">
            <a:spAutoFit/>
          </a:bodyPr>
          <a:lstStyle/>
          <a:p>
            <a:r>
              <a:rPr lang="en-US" dirty="0">
                <a:solidFill>
                  <a:srgbClr val="7030A0"/>
                </a:solidFill>
                <a:latin typeface="Times New Roman" panose="02020603050405020304" pitchFamily="18" charset="0"/>
                <a:ea typeface="Calibri" panose="020F0502020204030204" pitchFamily="34" charset="0"/>
              </a:rPr>
              <a:t>Figure: Confusion Matrix of CNN methods with the original segmented dataset</a:t>
            </a:r>
            <a:endParaRPr lang="en-US" dirty="0"/>
          </a:p>
        </p:txBody>
      </p:sp>
    </p:spTree>
    <p:extLst>
      <p:ext uri="{BB962C8B-B14F-4D97-AF65-F5344CB8AC3E}">
        <p14:creationId xmlns:p14="http://schemas.microsoft.com/office/powerpoint/2010/main" val="19394609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Rectangle 10242"/>
          <p:cNvSpPr>
            <a:spLocks noGrp="1" noChangeArrowheads="1"/>
          </p:cNvSpPr>
          <p:nvPr>
            <p:ph type="ctrTitle"/>
          </p:nvPr>
        </p:nvSpPr>
        <p:spPr>
          <a:xfrm>
            <a:off x="430696" y="452582"/>
            <a:ext cx="8375374" cy="4154879"/>
          </a:xfrm>
        </p:spPr>
        <p:txBody>
          <a:bodyPr>
            <a:noAutofit/>
          </a:bodyPr>
          <a:lstStyle/>
          <a:p>
            <a:br>
              <a:rPr lang="en-US" altLang="ja-JP" sz="4000" b="1" dirty="0"/>
            </a:br>
            <a:br>
              <a:rPr lang="en-US" altLang="ja-JP" sz="4000" b="1" dirty="0"/>
            </a:br>
            <a:br>
              <a:rPr lang="en-US" altLang="ja-JP" sz="4000" b="1" dirty="0"/>
            </a:br>
            <a:br>
              <a:rPr lang="en-US" altLang="ja-JP" sz="4000" b="1" dirty="0"/>
            </a:br>
            <a:br>
              <a:rPr lang="en-US" altLang="ja-JP" sz="4000" b="1" dirty="0"/>
            </a:br>
            <a:br>
              <a:rPr lang="en-US" altLang="ja-JP" sz="4000" b="1" dirty="0"/>
            </a:br>
            <a:br>
              <a:rPr lang="en-US" altLang="ja-JP" sz="4000" b="1" dirty="0"/>
            </a:br>
            <a:br>
              <a:rPr lang="en-US" altLang="ja-JP" sz="4000" b="1" dirty="0"/>
            </a:br>
            <a:br>
              <a:rPr lang="en-US" altLang="ja-JP" sz="4000" b="1" dirty="0"/>
            </a:br>
            <a:r>
              <a:rPr lang="en-US" altLang="ja-JP" sz="4400" b="1" dirty="0">
                <a:latin typeface="Arial Black" panose="020B0A04020102020204" pitchFamily="34" charset="0"/>
              </a:rPr>
              <a:t>Vision Computing Platform</a:t>
            </a:r>
            <a:br>
              <a:rPr lang="en-US" altLang="ja-JP" sz="4400" b="1" dirty="0">
                <a:latin typeface="Arial Black" panose="020B0A04020102020204" pitchFamily="34" charset="0"/>
              </a:rPr>
            </a:br>
            <a:r>
              <a:rPr lang="en-US" altLang="ja-JP" sz="4400" b="1" dirty="0">
                <a:latin typeface="Arial Black" panose="020B0A04020102020204" pitchFamily="34" charset="0"/>
              </a:rPr>
              <a:t>Cluster</a:t>
            </a:r>
            <a:br>
              <a:rPr lang="en-US" altLang="ja-JP" sz="4800" b="1" dirty="0">
                <a:latin typeface="Arial Black" panose="020B0A04020102020204" pitchFamily="34" charset="0"/>
              </a:rPr>
            </a:br>
            <a:br>
              <a:rPr lang="en-US" altLang="ja-JP" sz="4000" b="1" dirty="0"/>
            </a:br>
            <a:endParaRPr lang="en-US" altLang="ja-JP" sz="4246" b="1" dirty="0">
              <a:effectLst>
                <a:outerShdw blurRad="38100" dist="38100" dir="2700000" algn="tl">
                  <a:srgbClr val="000000">
                    <a:alpha val="43137"/>
                  </a:srgbClr>
                </a:outerShdw>
              </a:effectLst>
              <a:latin typeface="+mn-lt"/>
              <a:ea typeface="MS Mincho" pitchFamily="49" charset="-128"/>
            </a:endParaRPr>
          </a:p>
        </p:txBody>
      </p:sp>
      <p:sp>
        <p:nvSpPr>
          <p:cNvPr id="6" name="Rectangle 10250"/>
          <p:cNvSpPr>
            <a:spLocks noChangeArrowheads="1"/>
          </p:cNvSpPr>
          <p:nvPr/>
        </p:nvSpPr>
        <p:spPr bwMode="auto">
          <a:xfrm>
            <a:off x="2260545" y="5064661"/>
            <a:ext cx="4800600" cy="170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5227" tIns="47613" rIns="95227" bIns="47613"/>
          <a:lstStyle/>
          <a:p>
            <a:pPr marL="0" marR="0" lvl="0" indent="0" algn="ctr" defTabSz="804668" rtl="0" eaLnBrk="1" fontAlgn="base" latinLnBrk="0" hangingPunct="1">
              <a:lnSpc>
                <a:spcPct val="90000"/>
              </a:lnSpc>
              <a:spcBef>
                <a:spcPct val="20000"/>
              </a:spcBef>
              <a:spcAft>
                <a:spcPct val="0"/>
              </a:spcAft>
              <a:buClrTx/>
              <a:buSzTx/>
              <a:buFontTx/>
              <a:buNone/>
              <a:tabLst/>
              <a:defRPr/>
            </a:pPr>
            <a:r>
              <a:rPr kumimoji="0" lang="en-US" altLang="ja-JP" sz="1569" b="0" i="0" u="none" strike="noStrike" kern="1200" cap="none" spc="0" normalizeH="0" baseline="0" noProof="0" dirty="0">
                <a:ln>
                  <a:noFill/>
                </a:ln>
                <a:solidFill>
                  <a:srgbClr val="000000"/>
                </a:solidFill>
                <a:effectLst/>
                <a:uLnTx/>
                <a:uFillTx/>
                <a:latin typeface="Tahoma" pitchFamily="34" charset="0"/>
                <a:ea typeface="MS Mincho" pitchFamily="49" charset="-128"/>
                <a:cs typeface="Arial"/>
                <a:sym typeface="Arial"/>
              </a:rPr>
              <a:t>Principal Investigator: </a:t>
            </a:r>
            <a:r>
              <a:rPr kumimoji="0" lang="en-US" altLang="ja-JP" sz="1569" b="1" i="0" u="none" strike="noStrike" kern="1200" cap="none" spc="0" normalizeH="0" baseline="0" noProof="0" dirty="0">
                <a:ln>
                  <a:noFill/>
                </a:ln>
                <a:solidFill>
                  <a:srgbClr val="030307"/>
                </a:solidFill>
                <a:effectLst/>
                <a:uLnTx/>
                <a:uFillTx/>
                <a:latin typeface="Tahoma" pitchFamily="34" charset="0"/>
                <a:ea typeface="ＭＳ Ｐゴシック" panose="020B0600070205080204" pitchFamily="34" charset="-128"/>
                <a:cs typeface="Arial"/>
                <a:sym typeface="Arial"/>
              </a:rPr>
              <a:t>Dr. </a:t>
            </a:r>
            <a:r>
              <a:rPr kumimoji="0" lang="en-US" altLang="ja-JP" sz="1569" b="1" i="0" u="none" strike="noStrike" kern="1200" cap="none" spc="0" normalizeH="0" baseline="0" noProof="0" dirty="0" err="1">
                <a:ln>
                  <a:noFill/>
                </a:ln>
                <a:solidFill>
                  <a:srgbClr val="030307"/>
                </a:solidFill>
                <a:effectLst/>
                <a:uLnTx/>
                <a:uFillTx/>
                <a:latin typeface="Tahoma" pitchFamily="34" charset="0"/>
                <a:ea typeface="ＭＳ Ｐゴシック" panose="020B0600070205080204" pitchFamily="34" charset="-128"/>
                <a:cs typeface="Arial"/>
                <a:sym typeface="Arial"/>
              </a:rPr>
              <a:t>Jungpil</a:t>
            </a:r>
            <a:r>
              <a:rPr kumimoji="0" lang="en-US" altLang="ja-JP" sz="1569" b="1" i="0" u="none" strike="noStrike" kern="1200" cap="none" spc="0" normalizeH="0" baseline="0" noProof="0" dirty="0">
                <a:ln>
                  <a:noFill/>
                </a:ln>
                <a:solidFill>
                  <a:srgbClr val="030307"/>
                </a:solidFill>
                <a:effectLst/>
                <a:uLnTx/>
                <a:uFillTx/>
                <a:latin typeface="Tahoma" pitchFamily="34" charset="0"/>
                <a:ea typeface="ＭＳ Ｐゴシック" panose="020B0600070205080204" pitchFamily="34" charset="-128"/>
                <a:cs typeface="Arial"/>
                <a:sym typeface="Arial"/>
              </a:rPr>
              <a:t> SHIN</a:t>
            </a:r>
          </a:p>
          <a:p>
            <a:pPr marL="0" marR="0" lvl="0" indent="0" algn="ctr" defTabSz="804668" rtl="0" eaLnBrk="1" fontAlgn="base" latinLnBrk="0" hangingPunct="1">
              <a:lnSpc>
                <a:spcPct val="90000"/>
              </a:lnSpc>
              <a:spcBef>
                <a:spcPct val="20000"/>
              </a:spcBef>
              <a:spcAft>
                <a:spcPct val="0"/>
              </a:spcAft>
              <a:buClrTx/>
              <a:buSzTx/>
              <a:buFontTx/>
              <a:buNone/>
              <a:tabLst/>
              <a:defRPr/>
            </a:pPr>
            <a:r>
              <a:rPr kumimoji="0" lang="en-US" altLang="ja-JP" sz="1846" b="1" i="0" u="none" strike="noStrike" kern="1200" cap="none" spc="0" normalizeH="0" baseline="0" noProof="0" dirty="0">
                <a:ln>
                  <a:noFill/>
                </a:ln>
                <a:solidFill>
                  <a:srgbClr val="030307"/>
                </a:solidFill>
                <a:effectLst/>
                <a:uLnTx/>
                <a:uFillTx/>
                <a:latin typeface="Bodoni MT Black" panose="02070A03080606020203" pitchFamily="18" charset="0"/>
                <a:ea typeface="ＭＳ Ｐゴシック" panose="020B0600070205080204" pitchFamily="34" charset="-128"/>
                <a:cs typeface="Arial"/>
                <a:sym typeface="Arial"/>
              </a:rPr>
              <a:t>Pattern  Processing  Lab.</a:t>
            </a:r>
            <a:br>
              <a:rPr kumimoji="0" lang="en-US" altLang="ja-JP" sz="1846" b="1" i="0" u="none" strike="noStrike" kern="1200" cap="none" spc="0" normalizeH="0" baseline="0" noProof="0" dirty="0">
                <a:ln>
                  <a:noFill/>
                </a:ln>
                <a:solidFill>
                  <a:srgbClr val="030307"/>
                </a:solidFill>
                <a:effectLst/>
                <a:uLnTx/>
                <a:uFillTx/>
                <a:latin typeface="Bodoni MT Black" panose="02070A03080606020203" pitchFamily="18" charset="0"/>
                <a:ea typeface="ＭＳ Ｐゴシック" panose="020B0600070205080204" pitchFamily="34" charset="-128"/>
                <a:cs typeface="Arial"/>
                <a:sym typeface="Arial"/>
              </a:rPr>
            </a:br>
            <a:r>
              <a:rPr kumimoji="0" lang="en-US" altLang="ja-JP" sz="1846" b="1" i="0" u="none" strike="noStrike" kern="1200" cap="none" spc="0" normalizeH="0" baseline="0" noProof="0" dirty="0">
                <a:ln>
                  <a:noFill/>
                </a:ln>
                <a:solidFill>
                  <a:srgbClr val="030307"/>
                </a:solidFill>
                <a:effectLst/>
                <a:uLnTx/>
                <a:uFillTx/>
                <a:latin typeface="Bodoni MT Black" panose="02070A03080606020203" pitchFamily="18" charset="0"/>
                <a:ea typeface="ＭＳ Ｐゴシック" panose="020B0600070205080204" pitchFamily="34" charset="-128"/>
                <a:cs typeface="Arial"/>
                <a:sym typeface="Arial"/>
              </a:rPr>
              <a:t>The University of AIZU, JAPAN</a:t>
            </a:r>
            <a:br>
              <a:rPr kumimoji="0" lang="en-US" altLang="ja-JP" sz="1569" b="1" i="0" u="none" strike="noStrike" kern="1200" cap="none" spc="0" normalizeH="0" baseline="0" noProof="0" dirty="0">
                <a:ln>
                  <a:noFill/>
                </a:ln>
                <a:solidFill>
                  <a:srgbClr val="000000"/>
                </a:solidFill>
                <a:effectLst/>
                <a:uLnTx/>
                <a:uFillTx/>
                <a:latin typeface="Tahoma" pitchFamily="34" charset="0"/>
                <a:ea typeface="ＭＳ Ｐゴシック" panose="020B0600070205080204" pitchFamily="34" charset="-128"/>
                <a:cs typeface="Arial"/>
                <a:sym typeface="Arial"/>
              </a:rPr>
            </a:br>
            <a:r>
              <a:rPr kumimoji="0" lang="en-US" altLang="ja-JP" sz="1292" b="1" i="0" u="none" strike="noStrike" kern="1200" cap="none" spc="0" normalizeH="0" baseline="0" noProof="0" dirty="0">
                <a:ln>
                  <a:noFill/>
                </a:ln>
                <a:solidFill>
                  <a:srgbClr val="000000"/>
                </a:solidFill>
                <a:effectLst/>
                <a:uLnTx/>
                <a:uFillTx/>
                <a:latin typeface="Tahoma" pitchFamily="34" charset="0"/>
                <a:ea typeface="ＭＳ Ｐゴシック" panose="020B0600070205080204" pitchFamily="34" charset="-128"/>
                <a:cs typeface="Arial"/>
                <a:sym typeface="Arial"/>
              </a:rPr>
              <a:t> </a:t>
            </a:r>
            <a:r>
              <a:rPr kumimoji="0" lang="en-US" altLang="ja-JP" sz="1569" b="1" i="0" u="none" strike="noStrike" kern="1200" cap="none" spc="0" normalizeH="0" baseline="0" noProof="0" dirty="0">
                <a:ln>
                  <a:noFill/>
                </a:ln>
                <a:solidFill>
                  <a:srgbClr val="000000"/>
                </a:solidFill>
                <a:effectLst/>
                <a:uLnTx/>
                <a:uFillTx/>
                <a:latin typeface="Tahoma" pitchFamily="34" charset="0"/>
                <a:ea typeface="ＭＳ Ｐゴシック" panose="020B0600070205080204" pitchFamily="34" charset="-128"/>
                <a:cs typeface="Microsoft Sans Serif" pitchFamily="34" charset="0"/>
                <a:sym typeface="Arial"/>
              </a:rPr>
              <a:t>E-mail:</a:t>
            </a:r>
            <a:r>
              <a:rPr kumimoji="0" lang="en-US" altLang="ja-JP" sz="1569" b="1" i="0" u="none" strike="noStrike" kern="1200" cap="none" spc="0" normalizeH="0" baseline="0" noProof="0" dirty="0">
                <a:ln>
                  <a:noFill/>
                </a:ln>
                <a:solidFill>
                  <a:srgbClr val="000000"/>
                </a:solidFill>
                <a:effectLst/>
                <a:uLnTx/>
                <a:uFillTx/>
                <a:latin typeface="Microsoft Sans Serif" pitchFamily="34" charset="0"/>
                <a:ea typeface="ＭＳ Ｐゴシック" panose="020B0600070205080204" pitchFamily="34" charset="-128"/>
                <a:cs typeface="Microsoft Sans Serif" pitchFamily="34" charset="0"/>
                <a:sym typeface="Arial"/>
              </a:rPr>
              <a:t> </a:t>
            </a:r>
            <a:r>
              <a:rPr kumimoji="0" lang="en-US" altLang="ja-JP" sz="1569" b="1" i="0" u="none" strike="noStrike" kern="1200" cap="none" spc="0" normalizeH="0" baseline="0" noProof="0" dirty="0">
                <a:ln>
                  <a:noFill/>
                </a:ln>
                <a:solidFill>
                  <a:srgbClr val="990000"/>
                </a:solidFill>
                <a:effectLst/>
                <a:uLnTx/>
                <a:uFillTx/>
                <a:latin typeface="Monotype Corsiva" pitchFamily="66" charset="0"/>
                <a:ea typeface="ＭＳ Ｐゴシック" panose="020B0600070205080204" pitchFamily="34" charset="-128"/>
                <a:cs typeface="Arial"/>
                <a:sym typeface="Arial"/>
              </a:rPr>
              <a:t>jpshin@u-aizu.ac.jp</a:t>
            </a:r>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352698" y="127590"/>
            <a:ext cx="680778" cy="658042"/>
          </a:xfrm>
          <a:prstGeom prst="rect">
            <a:avLst/>
          </a:prstGeom>
        </p:spPr>
      </p:pic>
      <p:sp>
        <p:nvSpPr>
          <p:cNvPr id="2" name="正方形/長方形 1">
            <a:extLst>
              <a:ext uri="{FF2B5EF4-FFF2-40B4-BE49-F238E27FC236}">
                <a16:creationId xmlns:a16="http://schemas.microsoft.com/office/drawing/2014/main" id="{ABCC6251-7F74-43D6-9849-05F477B0FE63}"/>
              </a:ext>
            </a:extLst>
          </p:cNvPr>
          <p:cNvSpPr/>
          <p:nvPr/>
        </p:nvSpPr>
        <p:spPr>
          <a:xfrm>
            <a:off x="-4046301" y="4774992"/>
            <a:ext cx="4046301"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altLang="ja-JP" sz="2000" b="1" i="0" u="none" strike="noStrike" kern="0" cap="none" spc="0" normalizeH="0" baseline="0" noProof="0" dirty="0">
                <a:ln>
                  <a:noFill/>
                </a:ln>
                <a:solidFill>
                  <a:srgbClr val="000000"/>
                </a:solidFill>
                <a:effectLst/>
                <a:uLnTx/>
                <a:uFillTx/>
                <a:latin typeface="Arial"/>
                <a:cs typeface="Arial"/>
                <a:sym typeface="Arial"/>
              </a:rPr>
              <a:t>Research Power Reinforcement</a:t>
            </a:r>
            <a:endParaRPr kumimoji="0" lang="ja-JP" altLang="en-US" sz="2000" b="0" i="0" u="none" strike="noStrike" kern="0" cap="none" spc="0" normalizeH="0" baseline="0" noProof="0" dirty="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3809009948"/>
      </p:ext>
    </p:extLst>
  </p:cSld>
  <p:clrMapOvr>
    <a:masterClrMapping/>
  </p:clrMapOvr>
  <mc:AlternateContent xmlns:mc="http://schemas.openxmlformats.org/markup-compatibility/2006" xmlns:p14="http://schemas.microsoft.com/office/powerpoint/2010/main">
    <mc:Choice Requires="p14">
      <p:transition spd="slow" p14:dur="2000" advTm="23696"/>
    </mc:Choice>
    <mc:Fallback xmlns="">
      <p:transition spd="slow" advTm="23696"/>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304"/>
        <p:cNvGrpSpPr/>
        <p:nvPr/>
      </p:nvGrpSpPr>
      <p:grpSpPr>
        <a:xfrm>
          <a:off x="0" y="0"/>
          <a:ext cx="0" cy="0"/>
          <a:chOff x="0" y="0"/>
          <a:chExt cx="0" cy="0"/>
        </a:xfrm>
      </p:grpSpPr>
      <p:sp>
        <p:nvSpPr>
          <p:cNvPr id="305" name="Google Shape;305;p35"/>
          <p:cNvSpPr txBox="1">
            <a:spLocks noGrp="1"/>
          </p:cNvSpPr>
          <p:nvPr>
            <p:ph type="title"/>
          </p:nvPr>
        </p:nvSpPr>
        <p:spPr>
          <a:xfrm>
            <a:off x="442056" y="206736"/>
            <a:ext cx="8520600" cy="763500"/>
          </a:xfrm>
          <a:prstGeom prst="rect">
            <a:avLst/>
          </a:prstGeom>
          <a:noFill/>
          <a:ln>
            <a:noFill/>
          </a:ln>
        </p:spPr>
        <p:txBody>
          <a:bodyPr spcFirstLastPara="1" wrap="square" lIns="91425" tIns="45700" rIns="91425" bIns="45700" anchor="t" anchorCtr="0">
            <a:noAutofit/>
          </a:bodyPr>
          <a:lstStyle/>
          <a:p>
            <a:pPr lvl="0"/>
            <a:r>
              <a:rPr lang="en-US" b="1" dirty="0"/>
              <a:t>Evaluation with RTS version dataset </a:t>
            </a:r>
            <a:endParaRPr sz="3600" dirty="0">
              <a:latin typeface="Garamond"/>
              <a:ea typeface="Garamond"/>
              <a:cs typeface="Garamond"/>
              <a:sym typeface="Garamond"/>
            </a:endParaRPr>
          </a:p>
        </p:txBody>
      </p:sp>
      <p:pic>
        <p:nvPicPr>
          <p:cNvPr id="307" name="Google Shape;307;p35"/>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308" name="Google Shape;308;p35"/>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3" name="正方形/長方形 2">
            <a:extLst>
              <a:ext uri="{FF2B5EF4-FFF2-40B4-BE49-F238E27FC236}">
                <a16:creationId xmlns:a16="http://schemas.microsoft.com/office/drawing/2014/main" id="{2ADD5B24-0DE3-4A16-A27D-8FEFC036CCE4}"/>
              </a:ext>
            </a:extLst>
          </p:cNvPr>
          <p:cNvSpPr/>
          <p:nvPr/>
        </p:nvSpPr>
        <p:spPr>
          <a:xfrm>
            <a:off x="2394687" y="6431686"/>
            <a:ext cx="4572000" cy="523220"/>
          </a:xfrm>
          <a:prstGeom prst="rect">
            <a:avLst/>
          </a:prstGeom>
        </p:spPr>
        <p:txBody>
          <a:bodyPr>
            <a:spAutoFit/>
          </a:bodyPr>
          <a:lstStyle/>
          <a:p>
            <a:r>
              <a:rPr lang="en-US" altLang="ja-JP" b="1" dirty="0">
                <a:latin typeface="URWPalladioL-Bold"/>
              </a:rPr>
              <a:t>Table 5. </a:t>
            </a:r>
            <a:r>
              <a:rPr lang="en-US" altLang="ja-JP" dirty="0">
                <a:solidFill>
                  <a:srgbClr val="C00000"/>
                </a:solidFill>
                <a:latin typeface="URWPalladioL-Roma"/>
              </a:rPr>
              <a:t>Selected </a:t>
            </a:r>
            <a:r>
              <a:rPr lang="en-US" altLang="ja-JP" dirty="0" err="1">
                <a:solidFill>
                  <a:srgbClr val="C00000"/>
                </a:solidFill>
                <a:latin typeface="URWPalladioL-Roma"/>
              </a:rPr>
              <a:t>paramters</a:t>
            </a:r>
            <a:r>
              <a:rPr lang="en-US" altLang="ja-JP" dirty="0">
                <a:solidFill>
                  <a:srgbClr val="C00000"/>
                </a:solidFill>
                <a:latin typeface="URWPalladioL-Roma"/>
              </a:rPr>
              <a:t> of SVM </a:t>
            </a:r>
            <a:r>
              <a:rPr lang="en-US" altLang="ja-JP" dirty="0">
                <a:latin typeface="URWPalladioL-Roma"/>
              </a:rPr>
              <a:t>for different datasets.</a:t>
            </a:r>
            <a:r>
              <a:rPr lang="en-US" altLang="ja-JP" dirty="0"/>
              <a:t> </a:t>
            </a:r>
            <a:br>
              <a:rPr lang="en-US" altLang="ja-JP" dirty="0"/>
            </a:br>
            <a:endParaRPr lang="ja-JP" altLang="en-US" dirty="0"/>
          </a:p>
        </p:txBody>
      </p:sp>
      <p:graphicFrame>
        <p:nvGraphicFramePr>
          <p:cNvPr id="4" name="Table 3">
            <a:extLst>
              <a:ext uri="{FF2B5EF4-FFF2-40B4-BE49-F238E27FC236}">
                <a16:creationId xmlns:a16="http://schemas.microsoft.com/office/drawing/2014/main" id="{2FCA0AF7-A9B5-4D6B-B8C5-07619F4895D0}"/>
              </a:ext>
            </a:extLst>
          </p:cNvPr>
          <p:cNvGraphicFramePr>
            <a:graphicFrameLocks noGrp="1"/>
          </p:cNvGraphicFramePr>
          <p:nvPr>
            <p:extLst>
              <p:ext uri="{D42A27DB-BD31-4B8C-83A1-F6EECF244321}">
                <p14:modId xmlns:p14="http://schemas.microsoft.com/office/powerpoint/2010/main" val="2598521853"/>
              </p:ext>
            </p:extLst>
          </p:nvPr>
        </p:nvGraphicFramePr>
        <p:xfrm>
          <a:off x="1440798" y="1203371"/>
          <a:ext cx="6262404" cy="3400808"/>
        </p:xfrm>
        <a:graphic>
          <a:graphicData uri="http://schemas.openxmlformats.org/drawingml/2006/table">
            <a:tbl>
              <a:tblPr firstRow="1" bandRow="1">
                <a:tableStyleId>{98492A81-A689-4F64-84F5-35F7C40A0220}</a:tableStyleId>
              </a:tblPr>
              <a:tblGrid>
                <a:gridCol w="934170">
                  <a:extLst>
                    <a:ext uri="{9D8B030D-6E8A-4147-A177-3AD203B41FA5}">
                      <a16:colId xmlns:a16="http://schemas.microsoft.com/office/drawing/2014/main" val="1555797730"/>
                    </a:ext>
                  </a:extLst>
                </a:gridCol>
                <a:gridCol w="620363">
                  <a:extLst>
                    <a:ext uri="{9D8B030D-6E8A-4147-A177-3AD203B41FA5}">
                      <a16:colId xmlns:a16="http://schemas.microsoft.com/office/drawing/2014/main" val="559397550"/>
                    </a:ext>
                  </a:extLst>
                </a:gridCol>
                <a:gridCol w="632076">
                  <a:extLst>
                    <a:ext uri="{9D8B030D-6E8A-4147-A177-3AD203B41FA5}">
                      <a16:colId xmlns:a16="http://schemas.microsoft.com/office/drawing/2014/main" val="1894014005"/>
                    </a:ext>
                  </a:extLst>
                </a:gridCol>
                <a:gridCol w="860930">
                  <a:extLst>
                    <a:ext uri="{9D8B030D-6E8A-4147-A177-3AD203B41FA5}">
                      <a16:colId xmlns:a16="http://schemas.microsoft.com/office/drawing/2014/main" val="3543189375"/>
                    </a:ext>
                  </a:extLst>
                </a:gridCol>
                <a:gridCol w="790093">
                  <a:extLst>
                    <a:ext uri="{9D8B030D-6E8A-4147-A177-3AD203B41FA5}">
                      <a16:colId xmlns:a16="http://schemas.microsoft.com/office/drawing/2014/main" val="1719011730"/>
                    </a:ext>
                  </a:extLst>
                </a:gridCol>
                <a:gridCol w="1317229">
                  <a:extLst>
                    <a:ext uri="{9D8B030D-6E8A-4147-A177-3AD203B41FA5}">
                      <a16:colId xmlns:a16="http://schemas.microsoft.com/office/drawing/2014/main" val="1942197216"/>
                    </a:ext>
                  </a:extLst>
                </a:gridCol>
                <a:gridCol w="1107543">
                  <a:extLst>
                    <a:ext uri="{9D8B030D-6E8A-4147-A177-3AD203B41FA5}">
                      <a16:colId xmlns:a16="http://schemas.microsoft.com/office/drawing/2014/main" val="2511378487"/>
                    </a:ext>
                  </a:extLst>
                </a:gridCol>
              </a:tblGrid>
              <a:tr h="284480">
                <a:tc>
                  <a:txBody>
                    <a:bodyPr/>
                    <a:lstStyle/>
                    <a:p>
                      <a:pPr marL="0" marR="0" algn="ctr">
                        <a:lnSpc>
                          <a:spcPct val="115000"/>
                        </a:lnSpc>
                        <a:spcBef>
                          <a:spcPts val="0"/>
                        </a:spcBef>
                        <a:spcAft>
                          <a:spcPts val="0"/>
                        </a:spcAft>
                      </a:pPr>
                      <a:r>
                        <a:rPr lang="en-US" sz="1100">
                          <a:effectLst/>
                        </a:rPr>
                        <a:t>Method</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a:tc>
                <a:tc>
                  <a:txBody>
                    <a:bodyPr/>
                    <a:lstStyle/>
                    <a:p>
                      <a:pPr marL="0" marR="0" algn="ctr">
                        <a:lnSpc>
                          <a:spcPct val="115000"/>
                        </a:lnSpc>
                        <a:spcBef>
                          <a:spcPts val="0"/>
                        </a:spcBef>
                        <a:spcAft>
                          <a:spcPts val="0"/>
                        </a:spcAft>
                      </a:pPr>
                      <a:r>
                        <a:rPr lang="en-US" sz="1100">
                          <a:effectLst/>
                        </a:rPr>
                        <a:t>Segmentation</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Test </a:t>
                      </a:r>
                    </a:p>
                    <a:p>
                      <a:pPr marL="0" marR="0" algn="ctr">
                        <a:lnSpc>
                          <a:spcPct val="115000"/>
                        </a:lnSpc>
                        <a:spcBef>
                          <a:spcPts val="0"/>
                        </a:spcBef>
                        <a:spcAft>
                          <a:spcPts val="0"/>
                        </a:spcAft>
                      </a:pPr>
                      <a:r>
                        <a:rPr lang="en-US" sz="1100">
                          <a:effectLst/>
                        </a:rPr>
                        <a:t>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Precision</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Recall</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F1 score</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Recognition Accuracy (%)</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a:tc>
                <a:extLst>
                  <a:ext uri="{0D108BD9-81ED-4DB2-BD59-A6C34878D82A}">
                    <a16:rowId xmlns:a16="http://schemas.microsoft.com/office/drawing/2014/main" val="1836432319"/>
                  </a:ext>
                </a:extLst>
              </a:tr>
              <a:tr h="287020">
                <a:tc>
                  <a:txBody>
                    <a:bodyPr/>
                    <a:lstStyle/>
                    <a:p>
                      <a:pPr marL="0" marR="0" algn="ctr">
                        <a:lnSpc>
                          <a:spcPct val="115000"/>
                        </a:lnSpc>
                        <a:spcBef>
                          <a:spcPts val="0"/>
                        </a:spcBef>
                        <a:spcAft>
                          <a:spcPts val="0"/>
                        </a:spcAft>
                      </a:pPr>
                      <a:r>
                        <a:rPr lang="en-US" sz="1100">
                          <a:effectLst/>
                        </a:rPr>
                        <a:t>CNN Train with RTS Version Dataset</a:t>
                      </a:r>
                    </a:p>
                    <a:p>
                      <a:pPr marL="0" marR="0" algn="ctr">
                        <a:lnSpc>
                          <a:spcPct val="115000"/>
                        </a:lnSpc>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a:tc>
                <a:tc>
                  <a:txBody>
                    <a:bodyPr/>
                    <a:lstStyle/>
                    <a:p>
                      <a:pPr marL="0" marR="0" algn="ctr">
                        <a:lnSpc>
                          <a:spcPct val="115000"/>
                        </a:lnSpc>
                        <a:spcBef>
                          <a:spcPts val="0"/>
                        </a:spcBef>
                        <a:spcAft>
                          <a:spcPts val="0"/>
                        </a:spcAft>
                      </a:pPr>
                      <a:r>
                        <a:rPr lang="en-US" sz="1100">
                          <a:effectLst/>
                        </a:rPr>
                        <a:t>No</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Original Images </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98.00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98.00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99.00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98.50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a:tc>
                <a:extLst>
                  <a:ext uri="{0D108BD9-81ED-4DB2-BD59-A6C34878D82A}">
                    <a16:rowId xmlns:a16="http://schemas.microsoft.com/office/drawing/2014/main" val="3745933261"/>
                  </a:ext>
                </a:extLst>
              </a:tr>
              <a:tr h="287020">
                <a:tc>
                  <a:txBody>
                    <a:bodyPr/>
                    <a:lstStyle/>
                    <a:p>
                      <a:pPr marL="0" marR="0" algn="ctr">
                        <a:lnSpc>
                          <a:spcPct val="115000"/>
                        </a:lnSpc>
                        <a:spcBef>
                          <a:spcPts val="0"/>
                        </a:spcBef>
                        <a:spcAft>
                          <a:spcPts val="0"/>
                        </a:spcAft>
                      </a:pPr>
                      <a:r>
                        <a:rPr lang="en-US" sz="1100">
                          <a:effectLst/>
                        </a:rPr>
                        <a:t>CNN Train with RTS  Version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Original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99.00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99.00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99.00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99.30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a:tc>
                <a:extLst>
                  <a:ext uri="{0D108BD9-81ED-4DB2-BD59-A6C34878D82A}">
                    <a16:rowId xmlns:a16="http://schemas.microsoft.com/office/drawing/2014/main" val="3905181331"/>
                  </a:ext>
                </a:extLst>
              </a:tr>
              <a:tr h="528320">
                <a:tc>
                  <a:txBody>
                    <a:bodyPr/>
                    <a:lstStyle/>
                    <a:p>
                      <a:pPr marL="0" marR="0" algn="ctr">
                        <a:lnSpc>
                          <a:spcPct val="115000"/>
                        </a:lnSpc>
                        <a:spcBef>
                          <a:spcPts val="0"/>
                        </a:spcBef>
                        <a:spcAft>
                          <a:spcPts val="0"/>
                        </a:spcAft>
                      </a:pPr>
                      <a:r>
                        <a:rPr lang="en-US" sz="1100">
                          <a:effectLst/>
                        </a:rPr>
                        <a:t>CNN Train with RTS Version Dataset</a:t>
                      </a:r>
                    </a:p>
                    <a:p>
                      <a:pPr marL="0" marR="0" algn="ctr">
                        <a:lnSpc>
                          <a:spcPct val="115000"/>
                        </a:lnSpc>
                        <a:spcBef>
                          <a:spcPts val="0"/>
                        </a:spcBef>
                        <a:spcAft>
                          <a:spcPts val="0"/>
                        </a:spcAft>
                      </a:pPr>
                      <a:r>
                        <a:rPr lang="en-US" sz="1100">
                          <a:effectLst/>
                        </a:rPr>
                        <a:t> </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RTS version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99.00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99.00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a:effectLst/>
                        </a:rPr>
                        <a:t>99.00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0" marR="0" marT="0" marB="0"/>
                </a:tc>
                <a:tc>
                  <a:txBody>
                    <a:bodyPr/>
                    <a:lstStyle/>
                    <a:p>
                      <a:pPr marL="0" marR="0" algn="ctr">
                        <a:lnSpc>
                          <a:spcPct val="115000"/>
                        </a:lnSpc>
                        <a:spcBef>
                          <a:spcPts val="0"/>
                        </a:spcBef>
                        <a:spcAft>
                          <a:spcPts val="0"/>
                        </a:spcAft>
                      </a:pPr>
                      <a:r>
                        <a:rPr lang="en-US" sz="1100" dirty="0">
                          <a:effectLst/>
                        </a:rPr>
                        <a:t>99.10</a:t>
                      </a:r>
                      <a:endParaRPr lang="en-US" sz="1100" dirty="0">
                        <a:effectLst/>
                        <a:latin typeface="Calibri" panose="020F0502020204030204" pitchFamily="34" charset="0"/>
                        <a:ea typeface="Calibri" panose="020F0502020204030204" pitchFamily="34" charset="0"/>
                        <a:cs typeface="Vrinda" panose="020B0502040204020203" pitchFamily="34" charset="0"/>
                      </a:endParaRPr>
                    </a:p>
                  </a:txBody>
                  <a:tcPr/>
                </a:tc>
                <a:extLst>
                  <a:ext uri="{0D108BD9-81ED-4DB2-BD59-A6C34878D82A}">
                    <a16:rowId xmlns:a16="http://schemas.microsoft.com/office/drawing/2014/main" val="3850124519"/>
                  </a:ext>
                </a:extLst>
              </a:tr>
            </a:tbl>
          </a:graphicData>
        </a:graphic>
      </p:graphicFrame>
      <p:sp>
        <p:nvSpPr>
          <p:cNvPr id="6" name="Rectangle 5">
            <a:extLst>
              <a:ext uri="{FF2B5EF4-FFF2-40B4-BE49-F238E27FC236}">
                <a16:creationId xmlns:a16="http://schemas.microsoft.com/office/drawing/2014/main" id="{6353B1CE-FD43-456F-86DA-57696DE2BA2A}"/>
              </a:ext>
            </a:extLst>
          </p:cNvPr>
          <p:cNvSpPr/>
          <p:nvPr/>
        </p:nvSpPr>
        <p:spPr>
          <a:xfrm>
            <a:off x="919342" y="5098665"/>
            <a:ext cx="7799585" cy="523220"/>
          </a:xfrm>
          <a:prstGeom prst="rect">
            <a:avLst/>
          </a:prstGeom>
        </p:spPr>
        <p:txBody>
          <a:bodyPr wrap="square">
            <a:spAutoFit/>
          </a:bodyPr>
          <a:lstStyle/>
          <a:p>
            <a:r>
              <a:rPr lang="en-US" b="1" dirty="0">
                <a:latin typeface="Times New Roman" panose="02020603050405020304" pitchFamily="18" charset="0"/>
                <a:ea typeface="Calibri" panose="020F0502020204030204" pitchFamily="34" charset="0"/>
              </a:rPr>
              <a:t>Table 2.</a:t>
            </a:r>
            <a:r>
              <a:rPr lang="en-US" dirty="0">
                <a:latin typeface="Times New Roman" panose="02020603050405020304" pitchFamily="18" charset="0"/>
                <a:ea typeface="Calibri" panose="020F0502020204030204" pitchFamily="34" charset="0"/>
              </a:rPr>
              <a:t> Precision, recall, F1 score values and classification accuracy (%) of the proposed method with RTS version dataset</a:t>
            </a:r>
            <a:endParaRPr lang="en-US" dirty="0"/>
          </a:p>
        </p:txBody>
      </p:sp>
    </p:spTree>
    <p:extLst>
      <p:ext uri="{BB962C8B-B14F-4D97-AF65-F5344CB8AC3E}">
        <p14:creationId xmlns:p14="http://schemas.microsoft.com/office/powerpoint/2010/main" val="39470042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229"/>
        <p:cNvGrpSpPr/>
        <p:nvPr/>
      </p:nvGrpSpPr>
      <p:grpSpPr>
        <a:xfrm>
          <a:off x="0" y="0"/>
          <a:ext cx="0" cy="0"/>
          <a:chOff x="0" y="0"/>
          <a:chExt cx="0" cy="0"/>
        </a:xfrm>
      </p:grpSpPr>
      <p:sp>
        <p:nvSpPr>
          <p:cNvPr id="230" name="Google Shape;230;p27"/>
          <p:cNvSpPr txBox="1">
            <a:spLocks noGrp="1"/>
          </p:cNvSpPr>
          <p:nvPr>
            <p:ph type="title"/>
          </p:nvPr>
        </p:nvSpPr>
        <p:spPr>
          <a:xfrm>
            <a:off x="451949" y="286378"/>
            <a:ext cx="8520600" cy="763500"/>
          </a:xfrm>
          <a:prstGeom prst="rect">
            <a:avLst/>
          </a:prstGeom>
          <a:noFill/>
          <a:ln>
            <a:noFill/>
          </a:ln>
        </p:spPr>
        <p:txBody>
          <a:bodyPr spcFirstLastPara="1" wrap="square" lIns="91425" tIns="45700" rIns="91425" bIns="45700" anchor="t" anchorCtr="0">
            <a:noAutofit/>
          </a:bodyPr>
          <a:lstStyle/>
          <a:p>
            <a:pPr lvl="0"/>
            <a:r>
              <a:rPr lang="en-US" b="1" dirty="0"/>
              <a:t>Evaluation with RTS version dataset </a:t>
            </a:r>
            <a:endParaRPr sz="3600" dirty="0">
              <a:latin typeface="Garamond"/>
              <a:ea typeface="Garamond"/>
              <a:cs typeface="Garamond"/>
              <a:sym typeface="Garamond"/>
            </a:endParaRPr>
          </a:p>
        </p:txBody>
      </p:sp>
      <p:pic>
        <p:nvPicPr>
          <p:cNvPr id="232" name="Google Shape;232;p27"/>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233" name="Google Shape;233;p27"/>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3" name="Rectangle 2">
            <a:extLst>
              <a:ext uri="{FF2B5EF4-FFF2-40B4-BE49-F238E27FC236}">
                <a16:creationId xmlns:a16="http://schemas.microsoft.com/office/drawing/2014/main" id="{30EACF9E-0B69-4E88-BE8F-5487A59C7627}"/>
              </a:ext>
            </a:extLst>
          </p:cNvPr>
          <p:cNvSpPr/>
          <p:nvPr/>
        </p:nvSpPr>
        <p:spPr>
          <a:xfrm>
            <a:off x="2113005" y="5193253"/>
            <a:ext cx="6334074" cy="307777"/>
          </a:xfrm>
          <a:prstGeom prst="rect">
            <a:avLst/>
          </a:prstGeom>
        </p:spPr>
        <p:txBody>
          <a:bodyPr wrap="square">
            <a:spAutoFit/>
          </a:bodyPr>
          <a:lstStyle/>
          <a:p>
            <a:r>
              <a:rPr lang="en-US" dirty="0">
                <a:solidFill>
                  <a:srgbClr val="7030A0"/>
                </a:solidFill>
                <a:latin typeface="Times New Roman" panose="02020603050405020304" pitchFamily="18" charset="0"/>
                <a:ea typeface="Calibri" panose="020F0502020204030204" pitchFamily="34" charset="0"/>
              </a:rPr>
              <a:t>Figure: Confusion Matrix of CNN methods with the RTS version Images</a:t>
            </a:r>
            <a:endParaRPr lang="en-US" dirty="0"/>
          </a:p>
        </p:txBody>
      </p:sp>
      <p:pic>
        <p:nvPicPr>
          <p:cNvPr id="7" name="Picture 6">
            <a:extLst>
              <a:ext uri="{FF2B5EF4-FFF2-40B4-BE49-F238E27FC236}">
                <a16:creationId xmlns:a16="http://schemas.microsoft.com/office/drawing/2014/main" id="{7DC6C2CD-D4AA-4D92-AC04-D201401FAAF7}"/>
              </a:ext>
            </a:extLst>
          </p:cNvPr>
          <p:cNvPicPr/>
          <p:nvPr/>
        </p:nvPicPr>
        <p:blipFill>
          <a:blip r:embed="rId5">
            <a:extLst>
              <a:ext uri="{28A0092B-C50C-407E-A947-70E740481C1C}">
                <a14:useLocalDpi xmlns:a14="http://schemas.microsoft.com/office/drawing/2010/main" val="0"/>
              </a:ext>
            </a:extLst>
          </a:blip>
          <a:stretch>
            <a:fillRect/>
          </a:stretch>
        </p:blipFill>
        <p:spPr>
          <a:xfrm>
            <a:off x="2873495" y="1204208"/>
            <a:ext cx="3525520" cy="3540125"/>
          </a:xfrm>
          <a:prstGeom prst="rect">
            <a:avLst/>
          </a:prstGeom>
        </p:spPr>
      </p:pic>
    </p:spTree>
    <p:extLst>
      <p:ext uri="{BB962C8B-B14F-4D97-AF65-F5344CB8AC3E}">
        <p14:creationId xmlns:p14="http://schemas.microsoft.com/office/powerpoint/2010/main" val="20392844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304"/>
        <p:cNvGrpSpPr/>
        <p:nvPr/>
      </p:nvGrpSpPr>
      <p:grpSpPr>
        <a:xfrm>
          <a:off x="0" y="0"/>
          <a:ext cx="0" cy="0"/>
          <a:chOff x="0" y="0"/>
          <a:chExt cx="0" cy="0"/>
        </a:xfrm>
      </p:grpSpPr>
      <p:sp>
        <p:nvSpPr>
          <p:cNvPr id="305" name="Google Shape;305;p35"/>
          <p:cNvSpPr txBox="1">
            <a:spLocks noGrp="1"/>
          </p:cNvSpPr>
          <p:nvPr>
            <p:ph type="title"/>
          </p:nvPr>
        </p:nvSpPr>
        <p:spPr>
          <a:xfrm>
            <a:off x="442056" y="206736"/>
            <a:ext cx="8701944" cy="763500"/>
          </a:xfrm>
          <a:prstGeom prst="rect">
            <a:avLst/>
          </a:prstGeom>
          <a:noFill/>
          <a:ln>
            <a:noFill/>
          </a:ln>
        </p:spPr>
        <p:txBody>
          <a:bodyPr spcFirstLastPara="1" wrap="square" lIns="91425" tIns="45700" rIns="91425" bIns="45700" anchor="t" anchorCtr="0">
            <a:noAutofit/>
          </a:bodyPr>
          <a:lstStyle/>
          <a:p>
            <a:pPr lvl="0"/>
            <a:r>
              <a:rPr lang="en-US" b="1" dirty="0"/>
              <a:t>Evaluation with five sign dataset </a:t>
            </a:r>
            <a:endParaRPr sz="3600" dirty="0">
              <a:latin typeface="Garamond"/>
              <a:ea typeface="Garamond"/>
              <a:cs typeface="Garamond"/>
              <a:sym typeface="Garamond"/>
            </a:endParaRPr>
          </a:p>
        </p:txBody>
      </p:sp>
      <p:pic>
        <p:nvPicPr>
          <p:cNvPr id="307" name="Google Shape;307;p35"/>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308" name="Google Shape;308;p35"/>
          <p:cNvPicPr preferRelativeResize="0"/>
          <p:nvPr/>
        </p:nvPicPr>
        <p:blipFill rotWithShape="1">
          <a:blip r:embed="rId4">
            <a:alphaModFix/>
          </a:blip>
          <a:srcRect/>
          <a:stretch/>
        </p:blipFill>
        <p:spPr>
          <a:xfrm>
            <a:off x="7740650" y="6199187"/>
            <a:ext cx="510778" cy="494109"/>
          </a:xfrm>
          <a:prstGeom prst="rect">
            <a:avLst/>
          </a:prstGeom>
          <a:noFill/>
          <a:ln>
            <a:noFill/>
          </a:ln>
        </p:spPr>
      </p:pic>
      <p:graphicFrame>
        <p:nvGraphicFramePr>
          <p:cNvPr id="2" name="Table 1">
            <a:extLst>
              <a:ext uri="{FF2B5EF4-FFF2-40B4-BE49-F238E27FC236}">
                <a16:creationId xmlns:a16="http://schemas.microsoft.com/office/drawing/2014/main" id="{43B7A8AF-8873-4013-B931-9C764962D4C4}"/>
              </a:ext>
            </a:extLst>
          </p:cNvPr>
          <p:cNvGraphicFramePr>
            <a:graphicFrameLocks noGrp="1"/>
          </p:cNvGraphicFramePr>
          <p:nvPr>
            <p:extLst>
              <p:ext uri="{D42A27DB-BD31-4B8C-83A1-F6EECF244321}">
                <p14:modId xmlns:p14="http://schemas.microsoft.com/office/powerpoint/2010/main" val="1580351932"/>
              </p:ext>
            </p:extLst>
          </p:nvPr>
        </p:nvGraphicFramePr>
        <p:xfrm>
          <a:off x="1506769" y="1532862"/>
          <a:ext cx="5725160" cy="2637094"/>
        </p:xfrm>
        <a:graphic>
          <a:graphicData uri="http://schemas.openxmlformats.org/drawingml/2006/table">
            <a:tbl>
              <a:tblPr firstRow="1" firstCol="1" bandRow="1">
                <a:tableStyleId>{98492A81-A689-4F64-84F5-35F7C40A0220}</a:tableStyleId>
              </a:tblPr>
              <a:tblGrid>
                <a:gridCol w="2423160">
                  <a:extLst>
                    <a:ext uri="{9D8B030D-6E8A-4147-A177-3AD203B41FA5}">
                      <a16:colId xmlns:a16="http://schemas.microsoft.com/office/drawing/2014/main" val="1946866434"/>
                    </a:ext>
                  </a:extLst>
                </a:gridCol>
                <a:gridCol w="949325">
                  <a:extLst>
                    <a:ext uri="{9D8B030D-6E8A-4147-A177-3AD203B41FA5}">
                      <a16:colId xmlns:a16="http://schemas.microsoft.com/office/drawing/2014/main" val="1484702201"/>
                    </a:ext>
                  </a:extLst>
                </a:gridCol>
                <a:gridCol w="1367790">
                  <a:extLst>
                    <a:ext uri="{9D8B030D-6E8A-4147-A177-3AD203B41FA5}">
                      <a16:colId xmlns:a16="http://schemas.microsoft.com/office/drawing/2014/main" val="3839160377"/>
                    </a:ext>
                  </a:extLst>
                </a:gridCol>
                <a:gridCol w="984885">
                  <a:extLst>
                    <a:ext uri="{9D8B030D-6E8A-4147-A177-3AD203B41FA5}">
                      <a16:colId xmlns:a16="http://schemas.microsoft.com/office/drawing/2014/main" val="865845291"/>
                    </a:ext>
                  </a:extLst>
                </a:gridCol>
              </a:tblGrid>
              <a:tr h="0">
                <a:tc>
                  <a:txBody>
                    <a:bodyPr/>
                    <a:lstStyle/>
                    <a:p>
                      <a:pPr marL="0" marR="0">
                        <a:lnSpc>
                          <a:spcPct val="115000"/>
                        </a:lnSpc>
                        <a:spcBef>
                          <a:spcPts val="0"/>
                        </a:spcBef>
                        <a:spcAft>
                          <a:spcPts val="0"/>
                        </a:spcAft>
                      </a:pPr>
                      <a:r>
                        <a:rPr lang="en-US" sz="1100">
                          <a:effectLst/>
                        </a:rPr>
                        <a:t>Methods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Segmentation</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Test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Recognition Accuracy (%)</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1517186083"/>
                  </a:ext>
                </a:extLst>
              </a:tr>
              <a:tr h="0">
                <a:tc>
                  <a:txBody>
                    <a:bodyPr/>
                    <a:lstStyle/>
                    <a:p>
                      <a:pPr marL="0" marR="0" algn="ctr">
                        <a:lnSpc>
                          <a:spcPct val="115000"/>
                        </a:lnSpc>
                        <a:spcBef>
                          <a:spcPts val="0"/>
                        </a:spcBef>
                        <a:spcAft>
                          <a:spcPts val="0"/>
                        </a:spcAft>
                      </a:pPr>
                      <a:r>
                        <a:rPr lang="en-US" sz="1100">
                          <a:effectLst/>
                        </a:rPr>
                        <a:t>CNN Train with five sign word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Original 15 test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93.33</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1375153571"/>
                  </a:ext>
                </a:extLst>
              </a:tr>
              <a:tr h="0">
                <a:tc>
                  <a:txBody>
                    <a:bodyPr/>
                    <a:lstStyle/>
                    <a:p>
                      <a:pPr marL="0" marR="0" algn="ctr">
                        <a:lnSpc>
                          <a:spcPct val="115000"/>
                        </a:lnSpc>
                        <a:spcBef>
                          <a:spcPts val="0"/>
                        </a:spcBef>
                        <a:spcAft>
                          <a:spcPts val="0"/>
                        </a:spcAft>
                      </a:pPr>
                      <a:r>
                        <a:rPr lang="en-US" sz="1100">
                          <a:effectLst/>
                        </a:rPr>
                        <a:t>CNN Train with five sign word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RTS version images generated from 15 test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74.00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184651584"/>
                  </a:ext>
                </a:extLst>
              </a:tr>
              <a:tr h="0">
                <a:tc>
                  <a:txBody>
                    <a:bodyPr/>
                    <a:lstStyle/>
                    <a:p>
                      <a:pPr marL="0" marR="0" algn="ctr">
                        <a:lnSpc>
                          <a:spcPct val="115000"/>
                        </a:lnSpc>
                        <a:spcBef>
                          <a:spcPts val="0"/>
                        </a:spcBef>
                        <a:spcAft>
                          <a:spcPts val="0"/>
                        </a:spcAft>
                      </a:pPr>
                      <a:r>
                        <a:rPr lang="en-US" sz="1100">
                          <a:effectLst/>
                        </a:rPr>
                        <a:t>CNN Train with RTS version of five sign word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Original 15 test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100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2005414849"/>
                  </a:ext>
                </a:extLst>
              </a:tr>
              <a:tr h="0">
                <a:tc>
                  <a:txBody>
                    <a:bodyPr/>
                    <a:lstStyle/>
                    <a:p>
                      <a:pPr marL="0" marR="0" algn="ctr">
                        <a:lnSpc>
                          <a:spcPct val="115000"/>
                        </a:lnSpc>
                        <a:spcBef>
                          <a:spcPts val="0"/>
                        </a:spcBef>
                        <a:spcAft>
                          <a:spcPts val="0"/>
                        </a:spcAft>
                      </a:pPr>
                      <a:r>
                        <a:rPr lang="en-US" sz="1100">
                          <a:effectLst/>
                        </a:rPr>
                        <a:t>CNN Train with RTS version of five sign word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RTS version images generated from 15 test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dirty="0">
                          <a:effectLst/>
                        </a:rPr>
                        <a:t>98.00</a:t>
                      </a:r>
                      <a:endParaRPr lang="en-US" sz="1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1472637514"/>
                  </a:ext>
                </a:extLst>
              </a:tr>
            </a:tbl>
          </a:graphicData>
        </a:graphic>
      </p:graphicFrame>
      <p:sp>
        <p:nvSpPr>
          <p:cNvPr id="3" name="Rectangle 2">
            <a:extLst>
              <a:ext uri="{FF2B5EF4-FFF2-40B4-BE49-F238E27FC236}">
                <a16:creationId xmlns:a16="http://schemas.microsoft.com/office/drawing/2014/main" id="{C66D33BA-303A-470C-AF85-E1C766F45C8D}"/>
              </a:ext>
            </a:extLst>
          </p:cNvPr>
          <p:cNvSpPr/>
          <p:nvPr/>
        </p:nvSpPr>
        <p:spPr>
          <a:xfrm>
            <a:off x="1061045" y="4408198"/>
            <a:ext cx="7085364" cy="324384"/>
          </a:xfrm>
          <a:prstGeom prst="rect">
            <a:avLst/>
          </a:prstGeom>
        </p:spPr>
        <p:txBody>
          <a:bodyPr wrap="square">
            <a:spAutoFit/>
          </a:bodyPr>
          <a:lstStyle/>
          <a:p>
            <a:pPr algn="ctr">
              <a:lnSpc>
                <a:spcPct val="115000"/>
              </a:lnSpc>
              <a:spcAft>
                <a:spcPts val="1000"/>
              </a:spcAft>
            </a:pPr>
            <a:r>
              <a:rPr lang="en-US" b="1" dirty="0">
                <a:latin typeface="Times New Roman" panose="02020603050405020304" pitchFamily="18" charset="0"/>
                <a:ea typeface="Calibri" panose="020F0502020204030204" pitchFamily="34" charset="0"/>
                <a:cs typeface="Vrinda" panose="020B0502040204020203" pitchFamily="34" charset="0"/>
              </a:rPr>
              <a:t>Table .</a:t>
            </a:r>
            <a:r>
              <a:rPr lang="en-US" dirty="0">
                <a:latin typeface="Times New Roman" panose="02020603050405020304" pitchFamily="18" charset="0"/>
                <a:ea typeface="Calibri" panose="020F0502020204030204" pitchFamily="34" charset="0"/>
                <a:cs typeface="Vrinda" panose="020B0502040204020203" pitchFamily="34" charset="0"/>
              </a:rPr>
              <a:t> Classification accuracy (%) of the proposed methods with five sign word dataset [29].</a:t>
            </a:r>
            <a:endParaRPr lang="en-US" sz="2000" dirty="0">
              <a:effectLst/>
              <a:latin typeface="Calibri" panose="020F0502020204030204" pitchFamily="34" charset="0"/>
              <a:ea typeface="Calibri" panose="020F0502020204030204" pitchFamily="34" charset="0"/>
              <a:cs typeface="Vrinda" panose="020B0502040204020203" pitchFamily="34" charset="0"/>
            </a:endParaRPr>
          </a:p>
        </p:txBody>
      </p:sp>
    </p:spTree>
    <p:extLst>
      <p:ext uri="{BB962C8B-B14F-4D97-AF65-F5344CB8AC3E}">
        <p14:creationId xmlns:p14="http://schemas.microsoft.com/office/powerpoint/2010/main" val="37977053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5"/>
          <p:cNvSpPr txBox="1">
            <a:spLocks noGrp="1"/>
          </p:cNvSpPr>
          <p:nvPr>
            <p:ph type="title"/>
          </p:nvPr>
        </p:nvSpPr>
        <p:spPr>
          <a:xfrm>
            <a:off x="442056" y="196021"/>
            <a:ext cx="8520600" cy="763500"/>
          </a:xfrm>
          <a:prstGeom prst="rect">
            <a:avLst/>
          </a:prstGeom>
          <a:noFill/>
          <a:ln>
            <a:noFill/>
          </a:ln>
        </p:spPr>
        <p:txBody>
          <a:bodyPr spcFirstLastPara="1" wrap="square" lIns="91425" tIns="45700" rIns="91425" bIns="45700" anchor="t" anchorCtr="0">
            <a:noAutofit/>
          </a:bodyPr>
          <a:lstStyle/>
          <a:p>
            <a:pPr lvl="0"/>
            <a:r>
              <a:rPr lang="en-US" altLang="ja-JP" sz="3600" dirty="0"/>
              <a:t>Results Analysis </a:t>
            </a:r>
            <a:br>
              <a:rPr lang="en-US" altLang="ja-JP" sz="3600" dirty="0"/>
            </a:br>
            <a:r>
              <a:rPr lang="en-US" altLang="ja-JP" sz="3600" dirty="0"/>
              <a:t> </a:t>
            </a:r>
            <a:br>
              <a:rPr lang="en-US" altLang="ja-JP" sz="3600" dirty="0"/>
            </a:br>
            <a:endParaRPr sz="3600" dirty="0">
              <a:latin typeface="Garamond"/>
              <a:ea typeface="Garamond"/>
              <a:cs typeface="Garamond"/>
              <a:sym typeface="Garamond"/>
            </a:endParaRPr>
          </a:p>
        </p:txBody>
      </p:sp>
      <p:pic>
        <p:nvPicPr>
          <p:cNvPr id="307" name="Google Shape;307;p35"/>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308" name="Google Shape;308;p35"/>
          <p:cNvPicPr preferRelativeResize="0"/>
          <p:nvPr/>
        </p:nvPicPr>
        <p:blipFill rotWithShape="1">
          <a:blip r:embed="rId4">
            <a:alphaModFix/>
          </a:blip>
          <a:srcRect/>
          <a:stretch/>
        </p:blipFill>
        <p:spPr>
          <a:xfrm>
            <a:off x="7740650" y="6199187"/>
            <a:ext cx="510778" cy="494109"/>
          </a:xfrm>
          <a:prstGeom prst="rect">
            <a:avLst/>
          </a:prstGeom>
          <a:noFill/>
          <a:ln>
            <a:noFill/>
          </a:ln>
        </p:spPr>
      </p:pic>
      <p:graphicFrame>
        <p:nvGraphicFramePr>
          <p:cNvPr id="4" name="Table 3">
            <a:extLst>
              <a:ext uri="{FF2B5EF4-FFF2-40B4-BE49-F238E27FC236}">
                <a16:creationId xmlns:a16="http://schemas.microsoft.com/office/drawing/2014/main" id="{180E3B2A-0DF0-4CF7-A7A8-CA3CAF2BB6B5}"/>
              </a:ext>
            </a:extLst>
          </p:cNvPr>
          <p:cNvGraphicFramePr>
            <a:graphicFrameLocks noGrp="1"/>
          </p:cNvGraphicFramePr>
          <p:nvPr>
            <p:extLst>
              <p:ext uri="{D42A27DB-BD31-4B8C-83A1-F6EECF244321}">
                <p14:modId xmlns:p14="http://schemas.microsoft.com/office/powerpoint/2010/main" val="309266654"/>
              </p:ext>
            </p:extLst>
          </p:nvPr>
        </p:nvGraphicFramePr>
        <p:xfrm>
          <a:off x="1323889" y="1374698"/>
          <a:ext cx="5725160" cy="2611503"/>
        </p:xfrm>
        <a:graphic>
          <a:graphicData uri="http://schemas.openxmlformats.org/drawingml/2006/table">
            <a:tbl>
              <a:tblPr firstRow="1" firstCol="1" bandRow="1">
                <a:tableStyleId>{98492A81-A689-4F64-84F5-35F7C40A0220}</a:tableStyleId>
              </a:tblPr>
              <a:tblGrid>
                <a:gridCol w="1235340">
                  <a:extLst>
                    <a:ext uri="{9D8B030D-6E8A-4147-A177-3AD203B41FA5}">
                      <a16:colId xmlns:a16="http://schemas.microsoft.com/office/drawing/2014/main" val="3893031833"/>
                    </a:ext>
                  </a:extLst>
                </a:gridCol>
                <a:gridCol w="968798">
                  <a:extLst>
                    <a:ext uri="{9D8B030D-6E8A-4147-A177-3AD203B41FA5}">
                      <a16:colId xmlns:a16="http://schemas.microsoft.com/office/drawing/2014/main" val="4272332678"/>
                    </a:ext>
                  </a:extLst>
                </a:gridCol>
                <a:gridCol w="983403">
                  <a:extLst>
                    <a:ext uri="{9D8B030D-6E8A-4147-A177-3AD203B41FA5}">
                      <a16:colId xmlns:a16="http://schemas.microsoft.com/office/drawing/2014/main" val="2764352924"/>
                    </a:ext>
                  </a:extLst>
                </a:gridCol>
                <a:gridCol w="983403">
                  <a:extLst>
                    <a:ext uri="{9D8B030D-6E8A-4147-A177-3AD203B41FA5}">
                      <a16:colId xmlns:a16="http://schemas.microsoft.com/office/drawing/2014/main" val="4048258250"/>
                    </a:ext>
                  </a:extLst>
                </a:gridCol>
                <a:gridCol w="777108">
                  <a:extLst>
                    <a:ext uri="{9D8B030D-6E8A-4147-A177-3AD203B41FA5}">
                      <a16:colId xmlns:a16="http://schemas.microsoft.com/office/drawing/2014/main" val="4076212808"/>
                    </a:ext>
                  </a:extLst>
                </a:gridCol>
                <a:gridCol w="777108">
                  <a:extLst>
                    <a:ext uri="{9D8B030D-6E8A-4147-A177-3AD203B41FA5}">
                      <a16:colId xmlns:a16="http://schemas.microsoft.com/office/drawing/2014/main" val="3616300098"/>
                    </a:ext>
                  </a:extLst>
                </a:gridCol>
              </a:tblGrid>
              <a:tr h="0">
                <a:tc>
                  <a:txBody>
                    <a:bodyPr/>
                    <a:lstStyle/>
                    <a:p>
                      <a:pPr marL="0" marR="0" algn="ctr">
                        <a:lnSpc>
                          <a:spcPct val="115000"/>
                        </a:lnSpc>
                        <a:spcBef>
                          <a:spcPts val="0"/>
                        </a:spcBef>
                        <a:spcAft>
                          <a:spcPts val="0"/>
                        </a:spcAft>
                      </a:pPr>
                      <a:r>
                        <a:rPr lang="en-US" sz="1200">
                          <a:effectLst/>
                        </a:rPr>
                        <a:t>Reference</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200">
                          <a:effectLst/>
                        </a:rPr>
                        <a:t>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200">
                          <a:effectLst/>
                        </a:rPr>
                        <a:t>Number of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200">
                          <a:effectLst/>
                        </a:rPr>
                        <a:t>Segmentation</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200">
                          <a:effectLst/>
                        </a:rPr>
                        <a:t>Test 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200">
                          <a:effectLst/>
                        </a:rPr>
                        <a:t>Reported </a:t>
                      </a:r>
                      <a:endParaRPr lang="en-US" sz="1100">
                        <a:effectLst/>
                      </a:endParaRPr>
                    </a:p>
                    <a:p>
                      <a:pPr marL="0" marR="0" algn="ctr">
                        <a:lnSpc>
                          <a:spcPct val="115000"/>
                        </a:lnSpc>
                        <a:spcBef>
                          <a:spcPts val="0"/>
                        </a:spcBef>
                        <a:spcAft>
                          <a:spcPts val="0"/>
                        </a:spcAft>
                      </a:pPr>
                      <a:r>
                        <a:rPr lang="en-US" sz="1200">
                          <a:effectLst/>
                        </a:rPr>
                        <a:t>Accuracy (%)</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958310201"/>
                  </a:ext>
                </a:extLst>
              </a:tr>
              <a:tr h="0">
                <a:tc>
                  <a:txBody>
                    <a:bodyPr/>
                    <a:lstStyle/>
                    <a:p>
                      <a:pPr marL="0" marR="0" algn="ctr">
                        <a:lnSpc>
                          <a:spcPct val="115000"/>
                        </a:lnSpc>
                        <a:spcBef>
                          <a:spcPts val="0"/>
                        </a:spcBef>
                        <a:spcAft>
                          <a:spcPts val="0"/>
                        </a:spcAft>
                        <a:tabLst>
                          <a:tab pos="790575" algn="l"/>
                        </a:tabLst>
                      </a:pPr>
                      <a:r>
                        <a:rPr lang="en-US" sz="1100">
                          <a:effectLst/>
                        </a:rPr>
                        <a:t>Rahim et al. [4],2019</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20-Sign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18000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l">
                        <a:lnSpc>
                          <a:spcPct val="115000"/>
                        </a:lnSpc>
                        <a:spcBef>
                          <a:spcPts val="0"/>
                        </a:spcBef>
                        <a:spcAft>
                          <a:spcPts val="0"/>
                        </a:spcAft>
                      </a:pPr>
                      <a:r>
                        <a:rPr lang="en-US" sz="1100">
                          <a:effectLst/>
                        </a:rPr>
                        <a:t> 30% of the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97.28</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762954157"/>
                  </a:ext>
                </a:extLst>
              </a:tr>
              <a:tr h="0">
                <a:tc>
                  <a:txBody>
                    <a:bodyPr/>
                    <a:lstStyle/>
                    <a:p>
                      <a:pPr marL="0" marR="0" algn="ctr">
                        <a:lnSpc>
                          <a:spcPct val="115000"/>
                        </a:lnSpc>
                        <a:spcBef>
                          <a:spcPts val="0"/>
                        </a:spcBef>
                        <a:spcAft>
                          <a:spcPts val="0"/>
                        </a:spcAft>
                        <a:tabLst>
                          <a:tab pos="790575" algn="l"/>
                        </a:tabLst>
                      </a:pPr>
                      <a:r>
                        <a:rPr lang="en-US" sz="1100">
                          <a:effectLst/>
                        </a:rPr>
                        <a:t>Mujahid et al. [29], 2021</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5-Sign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216</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no</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15 Test Images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97.68</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3160323624"/>
                  </a:ext>
                </a:extLst>
              </a:tr>
              <a:tr h="488950">
                <a:tc rowSpan="2">
                  <a:txBody>
                    <a:bodyPr/>
                    <a:lstStyle/>
                    <a:p>
                      <a:pPr marL="0" marR="0" algn="ctr">
                        <a:lnSpc>
                          <a:spcPct val="115000"/>
                        </a:lnSpc>
                        <a:spcBef>
                          <a:spcPts val="0"/>
                        </a:spcBef>
                        <a:spcAft>
                          <a:spcPts val="0"/>
                        </a:spcAft>
                      </a:pPr>
                      <a:r>
                        <a:rPr lang="en-US" sz="1100">
                          <a:effectLst/>
                        </a:rPr>
                        <a:t>Proposed</a:t>
                      </a:r>
                    </a:p>
                    <a:p>
                      <a:pPr marL="0" marR="0" algn="ctr">
                        <a:lnSpc>
                          <a:spcPct val="115000"/>
                        </a:lnSpc>
                        <a:spcBef>
                          <a:spcPts val="0"/>
                        </a:spcBef>
                        <a:spcAft>
                          <a:spcPts val="0"/>
                        </a:spcAft>
                      </a:pPr>
                      <a:r>
                        <a:rPr lang="en-US" sz="1100">
                          <a:effectLst/>
                        </a:rPr>
                        <a:t>(CNN Train and Test with RTS dataset)</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RTS version dataset of [4]</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190,000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Same as [4]</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99.30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1475175329"/>
                  </a:ext>
                </a:extLst>
              </a:tr>
              <a:tr h="488950">
                <a:tc vMerge="1">
                  <a:txBody>
                    <a:bodyPr/>
                    <a:lstStyle/>
                    <a:p>
                      <a:endParaRPr lang="en-US"/>
                    </a:p>
                  </a:txBody>
                  <a:tcPr/>
                </a:tc>
                <a:tc>
                  <a:txBody>
                    <a:bodyPr/>
                    <a:lstStyle/>
                    <a:p>
                      <a:pPr marL="0" marR="0" algn="ctr">
                        <a:lnSpc>
                          <a:spcPct val="115000"/>
                        </a:lnSpc>
                        <a:spcBef>
                          <a:spcPts val="0"/>
                        </a:spcBef>
                        <a:spcAft>
                          <a:spcPts val="0"/>
                        </a:spcAft>
                      </a:pPr>
                      <a:r>
                        <a:rPr lang="en-US" sz="1100">
                          <a:effectLst/>
                        </a:rPr>
                        <a:t>RTS version dataset of [29]</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2160</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yes</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a:effectLst/>
                        </a:rPr>
                        <a:t>Same as [29]</a:t>
                      </a:r>
                      <a:endParaRPr lang="en-US" sz="110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tc>
                  <a:txBody>
                    <a:bodyPr/>
                    <a:lstStyle/>
                    <a:p>
                      <a:pPr marL="0" marR="0" algn="ctr">
                        <a:lnSpc>
                          <a:spcPct val="115000"/>
                        </a:lnSpc>
                        <a:spcBef>
                          <a:spcPts val="0"/>
                        </a:spcBef>
                        <a:spcAft>
                          <a:spcPts val="0"/>
                        </a:spcAft>
                      </a:pPr>
                      <a:r>
                        <a:rPr lang="en-US" sz="1100" dirty="0">
                          <a:effectLst/>
                        </a:rPr>
                        <a:t>100</a:t>
                      </a:r>
                      <a:endParaRPr lang="en-US" sz="1100" dirty="0">
                        <a:effectLst/>
                        <a:latin typeface="Calibri" panose="020F0502020204030204" pitchFamily="34" charset="0"/>
                        <a:ea typeface="Calibri" panose="020F0502020204030204" pitchFamily="34" charset="0"/>
                        <a:cs typeface="Vrinda" panose="020B0502040204020203" pitchFamily="34" charset="0"/>
                      </a:endParaRPr>
                    </a:p>
                  </a:txBody>
                  <a:tcPr marL="68580" marR="68580" marT="0" marB="0"/>
                </a:tc>
                <a:extLst>
                  <a:ext uri="{0D108BD9-81ED-4DB2-BD59-A6C34878D82A}">
                    <a16:rowId xmlns:a16="http://schemas.microsoft.com/office/drawing/2014/main" val="1573348024"/>
                  </a:ext>
                </a:extLst>
              </a:tr>
            </a:tbl>
          </a:graphicData>
        </a:graphic>
      </p:graphicFrame>
      <p:sp>
        <p:nvSpPr>
          <p:cNvPr id="5" name="Rectangle 4">
            <a:extLst>
              <a:ext uri="{FF2B5EF4-FFF2-40B4-BE49-F238E27FC236}">
                <a16:creationId xmlns:a16="http://schemas.microsoft.com/office/drawing/2014/main" id="{CC6F517B-335B-45DC-85C8-4A1782374EA0}"/>
              </a:ext>
            </a:extLst>
          </p:cNvPr>
          <p:cNvSpPr/>
          <p:nvPr/>
        </p:nvSpPr>
        <p:spPr>
          <a:xfrm>
            <a:off x="834939" y="4592060"/>
            <a:ext cx="7474122" cy="324384"/>
          </a:xfrm>
          <a:prstGeom prst="rect">
            <a:avLst/>
          </a:prstGeom>
        </p:spPr>
        <p:txBody>
          <a:bodyPr wrap="square">
            <a:spAutoFit/>
          </a:bodyPr>
          <a:lstStyle/>
          <a:p>
            <a:pPr algn="ctr">
              <a:lnSpc>
                <a:spcPct val="115000"/>
              </a:lnSpc>
              <a:spcAft>
                <a:spcPts val="1000"/>
              </a:spcAft>
            </a:pPr>
            <a:r>
              <a:rPr lang="en-US" b="1" dirty="0">
                <a:latin typeface="Times New Roman" panose="02020603050405020304" pitchFamily="18" charset="0"/>
                <a:ea typeface="Calibri" panose="020F0502020204030204" pitchFamily="34" charset="0"/>
                <a:cs typeface="Vrinda" panose="020B0502040204020203" pitchFamily="34" charset="0"/>
              </a:rPr>
              <a:t>Table .</a:t>
            </a:r>
            <a:r>
              <a:rPr lang="en-US" dirty="0">
                <a:latin typeface="Times New Roman" panose="02020603050405020304" pitchFamily="18" charset="0"/>
                <a:ea typeface="Calibri" panose="020F0502020204030204" pitchFamily="34" charset="0"/>
                <a:cs typeface="Vrinda" panose="020B0502040204020203" pitchFamily="34" charset="0"/>
              </a:rPr>
              <a:t> Comparison accuracy (%) of the proposed method with the existing state of the art methods.</a:t>
            </a:r>
            <a:endParaRPr lang="en-US" sz="2000" dirty="0">
              <a:effectLst/>
              <a:latin typeface="Calibri" panose="020F0502020204030204" pitchFamily="34" charset="0"/>
              <a:ea typeface="Calibri" panose="020F0502020204030204" pitchFamily="34" charset="0"/>
              <a:cs typeface="Vrinda" panose="020B0502040204020203" pitchFamily="34" charset="0"/>
            </a:endParaRPr>
          </a:p>
        </p:txBody>
      </p:sp>
    </p:spTree>
    <p:extLst>
      <p:ext uri="{BB962C8B-B14F-4D97-AF65-F5344CB8AC3E}">
        <p14:creationId xmlns:p14="http://schemas.microsoft.com/office/powerpoint/2010/main" val="108674033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5"/>
          <p:cNvSpPr txBox="1">
            <a:spLocks noGrp="1"/>
          </p:cNvSpPr>
          <p:nvPr>
            <p:ph type="title"/>
          </p:nvPr>
        </p:nvSpPr>
        <p:spPr>
          <a:xfrm>
            <a:off x="442056" y="196021"/>
            <a:ext cx="8520600" cy="763500"/>
          </a:xfrm>
          <a:prstGeom prst="rect">
            <a:avLst/>
          </a:prstGeom>
          <a:noFill/>
          <a:ln>
            <a:noFill/>
          </a:ln>
        </p:spPr>
        <p:txBody>
          <a:bodyPr spcFirstLastPara="1" wrap="square" lIns="91425" tIns="45700" rIns="91425" bIns="45700" anchor="t" anchorCtr="0">
            <a:noAutofit/>
          </a:bodyPr>
          <a:lstStyle/>
          <a:p>
            <a:pPr lvl="0"/>
            <a:r>
              <a:rPr lang="en-US" altLang="ja-JP" sz="3600" dirty="0"/>
              <a:t>Comparison with Previous Studies </a:t>
            </a:r>
            <a:br>
              <a:rPr lang="en-US" altLang="ja-JP" sz="3600" dirty="0"/>
            </a:br>
            <a:r>
              <a:rPr lang="en-US" altLang="ja-JP" sz="3600" dirty="0"/>
              <a:t> </a:t>
            </a:r>
            <a:br>
              <a:rPr lang="en-US" altLang="ja-JP" sz="3600" dirty="0"/>
            </a:br>
            <a:r>
              <a:rPr lang="en-US" altLang="ja-JP" sz="3600" dirty="0"/>
              <a:t> </a:t>
            </a:r>
            <a:br>
              <a:rPr lang="en-US" altLang="ja-JP" sz="3600" dirty="0"/>
            </a:br>
            <a:endParaRPr sz="3600" dirty="0">
              <a:latin typeface="Garamond"/>
              <a:ea typeface="Garamond"/>
              <a:cs typeface="Garamond"/>
              <a:sym typeface="Garamond"/>
            </a:endParaRPr>
          </a:p>
        </p:txBody>
      </p:sp>
      <p:pic>
        <p:nvPicPr>
          <p:cNvPr id="307" name="Google Shape;307;p35"/>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308" name="Google Shape;308;p35"/>
          <p:cNvPicPr preferRelativeResize="0"/>
          <p:nvPr/>
        </p:nvPicPr>
        <p:blipFill rotWithShape="1">
          <a:blip r:embed="rId4">
            <a:alphaModFix/>
          </a:blip>
          <a:srcRect/>
          <a:stretch/>
        </p:blipFill>
        <p:spPr>
          <a:xfrm>
            <a:off x="7740650" y="6199187"/>
            <a:ext cx="510778" cy="494109"/>
          </a:xfrm>
          <a:prstGeom prst="rect">
            <a:avLst/>
          </a:prstGeom>
          <a:noFill/>
          <a:ln>
            <a:noFill/>
          </a:ln>
        </p:spPr>
      </p:pic>
      <p:pic>
        <p:nvPicPr>
          <p:cNvPr id="11" name="Picture 10">
            <a:extLst>
              <a:ext uri="{FF2B5EF4-FFF2-40B4-BE49-F238E27FC236}">
                <a16:creationId xmlns:a16="http://schemas.microsoft.com/office/drawing/2014/main" id="{3774AEE2-61C2-4649-B606-D57C7219155A}"/>
              </a:ext>
            </a:extLst>
          </p:cNvPr>
          <p:cNvPicPr/>
          <p:nvPr/>
        </p:nvPicPr>
        <p:blipFill>
          <a:blip r:embed="rId5" cstate="print">
            <a:extLst>
              <a:ext uri="{28A0092B-C50C-407E-A947-70E740481C1C}">
                <a14:useLocalDpi xmlns:a14="http://schemas.microsoft.com/office/drawing/2010/main" val="0"/>
              </a:ext>
            </a:extLst>
          </a:blip>
          <a:stretch>
            <a:fillRect/>
          </a:stretch>
        </p:blipFill>
        <p:spPr>
          <a:xfrm>
            <a:off x="2214695" y="1220058"/>
            <a:ext cx="4714610" cy="2659964"/>
          </a:xfrm>
          <a:prstGeom prst="rect">
            <a:avLst/>
          </a:prstGeom>
        </p:spPr>
      </p:pic>
      <p:sp>
        <p:nvSpPr>
          <p:cNvPr id="2" name="Rectangle 1">
            <a:extLst>
              <a:ext uri="{FF2B5EF4-FFF2-40B4-BE49-F238E27FC236}">
                <a16:creationId xmlns:a16="http://schemas.microsoft.com/office/drawing/2014/main" id="{B63B546D-6820-4B84-B63E-49A512DBFAD4}"/>
              </a:ext>
            </a:extLst>
          </p:cNvPr>
          <p:cNvSpPr/>
          <p:nvPr/>
        </p:nvSpPr>
        <p:spPr>
          <a:xfrm>
            <a:off x="1871265" y="3968107"/>
            <a:ext cx="6380163" cy="523220"/>
          </a:xfrm>
          <a:prstGeom prst="rect">
            <a:avLst/>
          </a:prstGeom>
        </p:spPr>
        <p:txBody>
          <a:bodyPr wrap="square">
            <a:spAutoFit/>
          </a:bodyPr>
          <a:lstStyle/>
          <a:p>
            <a:r>
              <a:rPr lang="en-US" b="1" dirty="0">
                <a:latin typeface="Times New Roman" panose="02020603050405020304" pitchFamily="18" charset="0"/>
                <a:ea typeface="Calibri" panose="020F0502020204030204" pitchFamily="34" charset="0"/>
              </a:rPr>
              <a:t>Figure.</a:t>
            </a:r>
            <a:r>
              <a:rPr lang="en-US" dirty="0">
                <a:latin typeface="Times New Roman" panose="02020603050405020304" pitchFamily="18" charset="0"/>
                <a:ea typeface="Calibri" panose="020F0502020204030204" pitchFamily="34" charset="0"/>
              </a:rPr>
              <a:t> Class wise sign word recognition (%) of the proposed method compared with the existing [4] methods</a:t>
            </a:r>
            <a:endParaRPr lang="en-US" dirty="0"/>
          </a:p>
        </p:txBody>
      </p:sp>
    </p:spTree>
    <p:extLst>
      <p:ext uri="{BB962C8B-B14F-4D97-AF65-F5344CB8AC3E}">
        <p14:creationId xmlns:p14="http://schemas.microsoft.com/office/powerpoint/2010/main" val="41761502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45"/>
          <p:cNvSpPr txBox="1">
            <a:spLocks noGrp="1"/>
          </p:cNvSpPr>
          <p:nvPr>
            <p:ph type="title"/>
          </p:nvPr>
        </p:nvSpPr>
        <p:spPr>
          <a:xfrm>
            <a:off x="409003" y="267256"/>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dirty="0"/>
              <a:t>Conclusion</a:t>
            </a:r>
            <a:endParaRPr dirty="0">
              <a:latin typeface="Garamond"/>
              <a:ea typeface="Garamond"/>
              <a:cs typeface="Garamond"/>
              <a:sym typeface="Garamond"/>
            </a:endParaRPr>
          </a:p>
        </p:txBody>
      </p:sp>
      <p:sp>
        <p:nvSpPr>
          <p:cNvPr id="420" name="Google Shape;420;p45"/>
          <p:cNvSpPr txBox="1">
            <a:spLocks noGrp="1"/>
          </p:cNvSpPr>
          <p:nvPr>
            <p:ph type="body" idx="1"/>
          </p:nvPr>
        </p:nvSpPr>
        <p:spPr>
          <a:xfrm>
            <a:off x="641642" y="1229244"/>
            <a:ext cx="7939800" cy="4588892"/>
          </a:xfrm>
          <a:prstGeom prst="rect">
            <a:avLst/>
          </a:prstGeom>
          <a:noFill/>
          <a:ln>
            <a:noFill/>
          </a:ln>
        </p:spPr>
        <p:txBody>
          <a:bodyPr spcFirstLastPara="1" wrap="square" lIns="91425" tIns="45700" rIns="91425" bIns="45700" anchor="t" anchorCtr="0">
            <a:noAutofit/>
          </a:bodyPr>
          <a:lstStyle/>
          <a:p>
            <a:r>
              <a:rPr lang="en-US" sz="1600" dirty="0">
                <a:latin typeface="Times New Roman" panose="02020603050405020304" pitchFamily="18" charset="0"/>
                <a:cs typeface="Times New Roman" panose="02020603050405020304" pitchFamily="18" charset="0"/>
              </a:rPr>
              <a:t>Presented method based on CNN for recognizing the word sign for the original dataset, RTS dataset and five sign word dataset. </a:t>
            </a:r>
          </a:p>
          <a:p>
            <a:r>
              <a:rPr lang="en-US" sz="1600" dirty="0">
                <a:latin typeface="Times New Roman" panose="02020603050405020304" pitchFamily="18" charset="0"/>
                <a:cs typeface="Times New Roman" panose="02020603050405020304" pitchFamily="18" charset="0"/>
              </a:rPr>
              <a:t>The overall performance follows the process of segmentation, RTS version of the dataset, and classification. </a:t>
            </a:r>
          </a:p>
          <a:p>
            <a:r>
              <a:rPr lang="en-US" sz="1600" dirty="0">
                <a:latin typeface="Times New Roman" panose="02020603050405020304" pitchFamily="18" charset="0"/>
                <a:cs typeface="Times New Roman" panose="02020603050405020304" pitchFamily="18" charset="0"/>
              </a:rPr>
              <a:t>In segmentation, the part of the sign gesture is identified by following the steps, Otsu Thresholding, Morphological Analysis: dilation through opening morphology, and Watershed Algorithm. </a:t>
            </a:r>
          </a:p>
          <a:p>
            <a:r>
              <a:rPr lang="en-US" sz="1600" dirty="0">
                <a:latin typeface="Times New Roman" panose="02020603050405020304" pitchFamily="18" charset="0"/>
                <a:cs typeface="Times New Roman" panose="02020603050405020304" pitchFamily="18" charset="0"/>
              </a:rPr>
              <a:t>To increase the dataset's size and make a RTS invariant model, applied RTS strategies that improve the recognition functionality. </a:t>
            </a:r>
          </a:p>
          <a:p>
            <a:r>
              <a:rPr lang="en-US" sz="1600" dirty="0">
                <a:latin typeface="Times New Roman" panose="02020603050405020304" pitchFamily="18" charset="0"/>
                <a:cs typeface="Times New Roman" panose="02020603050405020304" pitchFamily="18" charset="0"/>
              </a:rPr>
              <a:t>Convolutional neural network (CNN) methods applied here for effective classification. </a:t>
            </a:r>
          </a:p>
          <a:p>
            <a:r>
              <a:rPr lang="en-US" sz="1600" dirty="0">
                <a:latin typeface="Times New Roman" panose="02020603050405020304" pitchFamily="18" charset="0"/>
                <a:cs typeface="Times New Roman" panose="02020603050405020304" pitchFamily="18" charset="0"/>
              </a:rPr>
              <a:t>For 20 sign dataset model produced 99.10%  accuracy</a:t>
            </a:r>
          </a:p>
          <a:p>
            <a:r>
              <a:rPr lang="en-US" sz="1600" dirty="0">
                <a:latin typeface="Times New Roman" panose="02020603050405020304" pitchFamily="18" charset="0"/>
                <a:cs typeface="Times New Roman" panose="02020603050405020304" pitchFamily="18" charset="0"/>
              </a:rPr>
              <a:t> for the RTS version test images and 99.30% accuracy for the original test image. </a:t>
            </a:r>
          </a:p>
          <a:p>
            <a:r>
              <a:rPr lang="en-US" sz="1600" dirty="0">
                <a:latin typeface="Times New Roman" panose="02020603050405020304" pitchFamily="18" charset="0"/>
                <a:cs typeface="Times New Roman" panose="02020603050405020304" pitchFamily="18" charset="0"/>
              </a:rPr>
              <a:t>For the five sign dataset model has produced 98.00% accuracy RTS version test images and 100% accuracy for the original test image. </a:t>
            </a:r>
          </a:p>
        </p:txBody>
      </p:sp>
      <p:pic>
        <p:nvPicPr>
          <p:cNvPr id="421" name="Google Shape;421;p45"/>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422" name="Google Shape;422;p45"/>
          <p:cNvPicPr preferRelativeResize="0"/>
          <p:nvPr/>
        </p:nvPicPr>
        <p:blipFill rotWithShape="1">
          <a:blip r:embed="rId4">
            <a:alphaModFix/>
          </a:blip>
          <a:srcRect/>
          <a:stretch/>
        </p:blipFill>
        <p:spPr>
          <a:xfrm>
            <a:off x="7740650" y="6199187"/>
            <a:ext cx="510778" cy="49410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p45"/>
          <p:cNvSpPr txBox="1">
            <a:spLocks noGrp="1"/>
          </p:cNvSpPr>
          <p:nvPr>
            <p:ph type="title"/>
          </p:nvPr>
        </p:nvSpPr>
        <p:spPr>
          <a:xfrm>
            <a:off x="409003" y="267256"/>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dirty="0"/>
              <a:t>Conclusion</a:t>
            </a:r>
            <a:endParaRPr dirty="0">
              <a:latin typeface="Garamond"/>
              <a:ea typeface="Garamond"/>
              <a:cs typeface="Garamond"/>
              <a:sym typeface="Garamond"/>
            </a:endParaRPr>
          </a:p>
        </p:txBody>
      </p:sp>
      <p:sp>
        <p:nvSpPr>
          <p:cNvPr id="420" name="Google Shape;420;p45"/>
          <p:cNvSpPr txBox="1">
            <a:spLocks noGrp="1"/>
          </p:cNvSpPr>
          <p:nvPr>
            <p:ph type="body" idx="1"/>
          </p:nvPr>
        </p:nvSpPr>
        <p:spPr>
          <a:xfrm>
            <a:off x="602100" y="1495552"/>
            <a:ext cx="7939800" cy="4588892"/>
          </a:xfrm>
          <a:prstGeom prst="rect">
            <a:avLst/>
          </a:prstGeom>
          <a:noFill/>
          <a:ln>
            <a:noFill/>
          </a:ln>
        </p:spPr>
        <p:txBody>
          <a:bodyPr spcFirstLastPara="1" wrap="square" lIns="91425" tIns="45700" rIns="91425" bIns="45700" anchor="t" anchorCtr="0">
            <a:noAutofit/>
          </a:bodyPr>
          <a:lstStyle/>
          <a:p>
            <a:r>
              <a:rPr lang="en-US" sz="1600" dirty="0">
                <a:latin typeface="Times New Roman" panose="02020603050405020304" pitchFamily="18" charset="0"/>
                <a:cs typeface="Times New Roman" panose="02020603050405020304" pitchFamily="18" charset="0"/>
              </a:rPr>
              <a:t>the overall results show that the proposed method significantly outperforms the recognition of sign words with or without RTS images compared to state-of-the-art methods. </a:t>
            </a:r>
          </a:p>
          <a:p>
            <a:r>
              <a:rPr lang="en-US" sz="1600" dirty="0">
                <a:latin typeface="Times New Roman" panose="02020603050405020304" pitchFamily="18" charset="0"/>
                <a:cs typeface="Times New Roman" panose="02020603050405020304" pitchFamily="18" charset="0"/>
              </a:rPr>
              <a:t>In future work, we will be collected more continuous and discrete sign word data to evaluate a hybrid method for making mobile applications and other scenarios.</a:t>
            </a:r>
          </a:p>
          <a:p>
            <a:r>
              <a:rPr lang="en-US" sz="1600" dirty="0">
                <a:latin typeface="Times New Roman" panose="02020603050405020304" pitchFamily="18" charset="0"/>
                <a:cs typeface="Times New Roman" panose="02020603050405020304" pitchFamily="18" charset="0"/>
              </a:rPr>
              <a:t> Moreover, we will be focused design a data fusion based advanced convolutional neural network on enhancing the sign word recognition precision.</a:t>
            </a:r>
          </a:p>
        </p:txBody>
      </p:sp>
      <p:pic>
        <p:nvPicPr>
          <p:cNvPr id="421" name="Google Shape;421;p45"/>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422" name="Google Shape;422;p45"/>
          <p:cNvPicPr preferRelativeResize="0"/>
          <p:nvPr/>
        </p:nvPicPr>
        <p:blipFill rotWithShape="1">
          <a:blip r:embed="rId4">
            <a:alphaModFix/>
          </a:blip>
          <a:srcRect/>
          <a:stretch/>
        </p:blipFill>
        <p:spPr>
          <a:xfrm>
            <a:off x="7740650" y="6199187"/>
            <a:ext cx="510778" cy="494109"/>
          </a:xfrm>
          <a:prstGeom prst="rect">
            <a:avLst/>
          </a:prstGeom>
          <a:noFill/>
          <a:ln>
            <a:noFill/>
          </a:ln>
        </p:spPr>
      </p:pic>
    </p:spTree>
    <p:extLst>
      <p:ext uri="{BB962C8B-B14F-4D97-AF65-F5344CB8AC3E}">
        <p14:creationId xmlns:p14="http://schemas.microsoft.com/office/powerpoint/2010/main" val="5579586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47"/>
          <p:cNvSpPr txBox="1">
            <a:spLocks noGrp="1"/>
          </p:cNvSpPr>
          <p:nvPr>
            <p:ph type="title"/>
          </p:nvPr>
        </p:nvSpPr>
        <p:spPr>
          <a:xfrm>
            <a:off x="683568" y="2852936"/>
            <a:ext cx="7772400" cy="13620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SzPts val="1400"/>
              <a:buNone/>
            </a:pPr>
            <a:r>
              <a:rPr lang="ja" dirty="0"/>
              <a:t>Thank you </a:t>
            </a:r>
            <a:r>
              <a:rPr lang="ja"/>
              <a:t>for </a:t>
            </a:r>
            <a:r>
              <a:rPr lang="en-US" altLang="ja" dirty="0"/>
              <a:t>your kind attention</a:t>
            </a:r>
            <a:endParaRPr dirty="0"/>
          </a:p>
        </p:txBody>
      </p:sp>
      <p:sp>
        <p:nvSpPr>
          <p:cNvPr id="437" name="Google Shape;437;p47"/>
          <p:cNvSpPr txBox="1">
            <a:spLocks noGrp="1"/>
          </p:cNvSpPr>
          <p:nvPr>
            <p:ph type="body" idx="1"/>
          </p:nvPr>
        </p:nvSpPr>
        <p:spPr>
          <a:xfrm>
            <a:off x="827584" y="4581128"/>
            <a:ext cx="7772400" cy="1500300"/>
          </a:xfrm>
          <a:prstGeom prst="rect">
            <a:avLst/>
          </a:prstGeom>
          <a:noFill/>
          <a:ln>
            <a:noFill/>
          </a:ln>
        </p:spPr>
        <p:txBody>
          <a:bodyPr spcFirstLastPara="1" wrap="square" lIns="91425" tIns="45700" rIns="91425" bIns="45700" anchor="b" anchorCtr="0">
            <a:noAutofit/>
          </a:bodyPr>
          <a:lstStyle/>
          <a:p>
            <a:pPr marL="457200" lvl="0" indent="-228600" algn="ctr" rtl="0">
              <a:lnSpc>
                <a:spcPct val="100000"/>
              </a:lnSpc>
              <a:spcBef>
                <a:spcPts val="400"/>
              </a:spcBef>
              <a:spcAft>
                <a:spcPts val="0"/>
              </a:spcAft>
              <a:buSzPts val="1300"/>
              <a:buNone/>
            </a:pPr>
            <a:endParaRPr/>
          </a:p>
        </p:txBody>
      </p:sp>
      <p:pic>
        <p:nvPicPr>
          <p:cNvPr id="438" name="Google Shape;438;p47"/>
          <p:cNvPicPr preferRelativeResize="0"/>
          <p:nvPr/>
        </p:nvPicPr>
        <p:blipFill rotWithShape="1">
          <a:blip r:embed="rId3">
            <a:alphaModFix/>
          </a:blip>
          <a:srcRect/>
          <a:stretch/>
        </p:blipFill>
        <p:spPr>
          <a:xfrm>
            <a:off x="250825" y="6381750"/>
            <a:ext cx="2160587" cy="365125"/>
          </a:xfrm>
          <a:prstGeom prst="rect">
            <a:avLst/>
          </a:prstGeom>
          <a:noFill/>
          <a:ln>
            <a:noFill/>
          </a:ln>
        </p:spPr>
      </p:pic>
      <p:pic>
        <p:nvPicPr>
          <p:cNvPr id="439" name="Google Shape;439;p47"/>
          <p:cNvPicPr preferRelativeResize="0"/>
          <p:nvPr/>
        </p:nvPicPr>
        <p:blipFill rotWithShape="1">
          <a:blip r:embed="rId4">
            <a:alphaModFix/>
          </a:blip>
          <a:srcRect/>
          <a:stretch/>
        </p:blipFill>
        <p:spPr>
          <a:xfrm>
            <a:off x="7740650" y="6199187"/>
            <a:ext cx="681037" cy="658812"/>
          </a:xfrm>
          <a:prstGeom prst="rect">
            <a:avLst/>
          </a:prstGeom>
          <a:noFill/>
          <a:ln>
            <a:noFill/>
          </a:ln>
        </p:spPr>
      </p:pic>
      <p:pic>
        <p:nvPicPr>
          <p:cNvPr id="6" name="Picture 33">
            <a:extLst>
              <a:ext uri="{FF2B5EF4-FFF2-40B4-BE49-F238E27FC236}">
                <a16:creationId xmlns:a16="http://schemas.microsoft.com/office/drawing/2014/main" id="{9414A9E6-83B9-43C3-868E-9FEA9487D6C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423769"/>
            <a:ext cx="9144000" cy="1434624"/>
          </a:xfrm>
          <a:prstGeom prst="rect">
            <a:avLst/>
          </a:prstGeom>
        </p:spPr>
      </p:pic>
      <p:pic>
        <p:nvPicPr>
          <p:cNvPr id="7" name="図 6">
            <a:extLst>
              <a:ext uri="{FF2B5EF4-FFF2-40B4-BE49-F238E27FC236}">
                <a16:creationId xmlns:a16="http://schemas.microsoft.com/office/drawing/2014/main" id="{6D138CA2-74B4-45CA-94C2-783CBEEA2258}"/>
              </a:ext>
            </a:extLst>
          </p:cNvPr>
          <p:cNvPicPr>
            <a:picLocks noChangeAspect="1"/>
          </p:cNvPicPr>
          <p:nvPr/>
        </p:nvPicPr>
        <p:blipFill>
          <a:blip r:embed="rId6"/>
          <a:stretch>
            <a:fillRect/>
          </a:stretch>
        </p:blipFill>
        <p:spPr>
          <a:xfrm>
            <a:off x="3817945" y="-3327"/>
            <a:ext cx="5326055" cy="82859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76"/>
        <p:cNvGrpSpPr/>
        <p:nvPr/>
      </p:nvGrpSpPr>
      <p:grpSpPr>
        <a:xfrm>
          <a:off x="0" y="0"/>
          <a:ext cx="0" cy="0"/>
          <a:chOff x="0" y="0"/>
          <a:chExt cx="0" cy="0"/>
        </a:xfrm>
      </p:grpSpPr>
      <p:grpSp>
        <p:nvGrpSpPr>
          <p:cNvPr id="10" name="グループ化 9">
            <a:extLst>
              <a:ext uri="{FF2B5EF4-FFF2-40B4-BE49-F238E27FC236}">
                <a16:creationId xmlns:a16="http://schemas.microsoft.com/office/drawing/2014/main" id="{B2242CD7-76A8-4536-B04D-A6DBB4659588}"/>
              </a:ext>
            </a:extLst>
          </p:cNvPr>
          <p:cNvGrpSpPr/>
          <p:nvPr/>
        </p:nvGrpSpPr>
        <p:grpSpPr>
          <a:xfrm>
            <a:off x="4215353" y="1570593"/>
            <a:ext cx="4910390" cy="4818422"/>
            <a:chOff x="1001237" y="4802240"/>
            <a:chExt cx="4910390" cy="4818422"/>
          </a:xfrm>
        </p:grpSpPr>
        <p:pic>
          <p:nvPicPr>
            <p:cNvPr id="11" name="図 10">
              <a:extLst>
                <a:ext uri="{FF2B5EF4-FFF2-40B4-BE49-F238E27FC236}">
                  <a16:creationId xmlns:a16="http://schemas.microsoft.com/office/drawing/2014/main" id="{8D7028F0-08D3-45D5-9271-B9E664C95E13}"/>
                </a:ext>
              </a:extLst>
            </p:cNvPr>
            <p:cNvPicPr>
              <a:picLocks noChangeAspect="1"/>
            </p:cNvPicPr>
            <p:nvPr/>
          </p:nvPicPr>
          <p:blipFill>
            <a:blip r:embed="rId3"/>
            <a:stretch>
              <a:fillRect/>
            </a:stretch>
          </p:blipFill>
          <p:spPr>
            <a:xfrm>
              <a:off x="1001237" y="4802240"/>
              <a:ext cx="4910390" cy="4735961"/>
            </a:xfrm>
            <a:prstGeom prst="rect">
              <a:avLst/>
            </a:prstGeom>
          </p:spPr>
        </p:pic>
        <p:sp>
          <p:nvSpPr>
            <p:cNvPr id="12" name="正方形/長方形 11">
              <a:extLst>
                <a:ext uri="{FF2B5EF4-FFF2-40B4-BE49-F238E27FC236}">
                  <a16:creationId xmlns:a16="http://schemas.microsoft.com/office/drawing/2014/main" id="{08E31454-9580-44F5-93E1-6930FC4C59DE}"/>
                </a:ext>
              </a:extLst>
            </p:cNvPr>
            <p:cNvSpPr/>
            <p:nvPr/>
          </p:nvSpPr>
          <p:spPr>
            <a:xfrm>
              <a:off x="1001237" y="9445798"/>
              <a:ext cx="4910390" cy="1748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087" name="Google Shape;1087;p4"/>
          <p:cNvSpPr txBox="1">
            <a:spLocks noGrp="1"/>
          </p:cNvSpPr>
          <p:nvPr>
            <p:ph type="ctrTitle"/>
          </p:nvPr>
        </p:nvSpPr>
        <p:spPr>
          <a:xfrm>
            <a:off x="0" y="-2913"/>
            <a:ext cx="9144000" cy="1083154"/>
          </a:xfrm>
          <a:prstGeom prst="rect">
            <a:avLst/>
          </a:prstGeom>
          <a:solidFill>
            <a:schemeClr val="accent1"/>
          </a:solidFill>
          <a:ln>
            <a:noFill/>
          </a:ln>
        </p:spPr>
        <p:txBody>
          <a:bodyPr spcFirstLastPara="1" wrap="square" lIns="91425" tIns="45700" rIns="91425" bIns="45700" anchor="ctr" anchorCtr="0">
            <a:noAutofit/>
          </a:bodyPr>
          <a:lstStyle/>
          <a:p>
            <a:pPr algn="l">
              <a:buClr>
                <a:srgbClr val="FFC000"/>
              </a:buClr>
              <a:buSzPts val="2400"/>
            </a:pPr>
            <a:r>
              <a:rPr lang="en-US" altLang="ja-JP" sz="3600" b="1" dirty="0">
                <a:solidFill>
                  <a:srgbClr val="FFFF00"/>
                </a:solidFill>
                <a:latin typeface="Cambria Math"/>
                <a:ea typeface="Cambria Math"/>
                <a:sym typeface="Cambria Math"/>
              </a:rPr>
              <a:t>Vision Computing Platform Cluster</a:t>
            </a:r>
            <a:br>
              <a:rPr lang="en-US" altLang="ja-JP" sz="3600" b="1" dirty="0">
                <a:solidFill>
                  <a:srgbClr val="FFFF00"/>
                </a:solidFill>
                <a:latin typeface="Cambria Math"/>
                <a:ea typeface="Cambria Math"/>
                <a:sym typeface="Cambria Math"/>
              </a:rPr>
            </a:br>
            <a:r>
              <a:rPr lang="en-US" altLang="ja-JP" sz="3200" b="1" dirty="0">
                <a:solidFill>
                  <a:srgbClr val="FFFF00"/>
                </a:solidFill>
                <a:latin typeface="Cambria Math"/>
                <a:ea typeface="Cambria Math"/>
                <a:sym typeface="Cambria Math"/>
              </a:rPr>
              <a:t>(Shin, </a:t>
            </a:r>
            <a:r>
              <a:rPr lang="en-US" altLang="ja-JP" sz="3200" b="1" dirty="0" err="1">
                <a:solidFill>
                  <a:srgbClr val="FFFF00"/>
                </a:solidFill>
                <a:latin typeface="Cambria Math"/>
                <a:ea typeface="Cambria Math"/>
                <a:sym typeface="Cambria Math"/>
              </a:rPr>
              <a:t>Okuyama</a:t>
            </a:r>
            <a:r>
              <a:rPr lang="en-US" altLang="ja-JP" sz="3200" b="1" dirty="0">
                <a:solidFill>
                  <a:srgbClr val="FFFF00"/>
                </a:solidFill>
                <a:latin typeface="Cambria Math"/>
                <a:ea typeface="Cambria Math"/>
                <a:sym typeface="Cambria Math"/>
              </a:rPr>
              <a:t>, Tomioka, Nishimura, </a:t>
            </a:r>
            <a:r>
              <a:rPr lang="en-US" altLang="ja-JP" sz="3200" b="1" dirty="0" err="1">
                <a:solidFill>
                  <a:srgbClr val="FFFF00"/>
                </a:solidFill>
                <a:latin typeface="Cambria Math"/>
                <a:ea typeface="Cambria Math"/>
                <a:sym typeface="Cambria Math"/>
              </a:rPr>
              <a:t>Asai</a:t>
            </a:r>
            <a:r>
              <a:rPr lang="en-US" altLang="ja-JP" sz="3200" b="1" dirty="0">
                <a:solidFill>
                  <a:srgbClr val="FFFF00"/>
                </a:solidFill>
                <a:latin typeface="Cambria Math"/>
                <a:ea typeface="Cambria Math"/>
                <a:sym typeface="Cambria Math"/>
              </a:rPr>
              <a:t>, Suzuki)</a:t>
            </a:r>
            <a:endParaRPr sz="3600" b="1" dirty="0">
              <a:solidFill>
                <a:srgbClr val="FFFF00"/>
              </a:solidFill>
              <a:latin typeface="Cambria Math"/>
              <a:ea typeface="Cambria Math"/>
            </a:endParaRPr>
          </a:p>
        </p:txBody>
      </p:sp>
      <p:sp>
        <p:nvSpPr>
          <p:cNvPr id="24" name="Rectangle 3"/>
          <p:cNvSpPr>
            <a:spLocks noGrp="1" noChangeArrowheads="1"/>
          </p:cNvSpPr>
          <p:nvPr/>
        </p:nvSpPr>
        <p:spPr>
          <a:xfrm>
            <a:off x="-96030" y="1080241"/>
            <a:ext cx="3976052" cy="5824751"/>
          </a:xfrm>
          <a:prstGeom prst="rect">
            <a:avLst/>
          </a:prstGeom>
          <a:noFill/>
          <a:ln>
            <a:noFill/>
          </a:ln>
        </p:spPr>
        <p:txBody>
          <a:bodyPr spcFirstLastPara="1" wrap="square" lIns="91425" tIns="45700" rIns="91425" bIns="45700" anchor="t" anchorCtr="0">
            <a:normAutofit lnSpcReduction="10000"/>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266700" lvl="0" indent="-152400" algn="just" defTabSz="457200">
              <a:buClr>
                <a:prstClr val="black"/>
              </a:buClr>
              <a:buNone/>
              <a:defRPr/>
            </a:pPr>
            <a:r>
              <a:rPr kumimoji="0" lang="en-US" altLang="ja-JP" sz="1600" b="0" i="0" u="none" strike="noStrike" kern="1200" cap="none" spc="0" normalizeH="0" baseline="0" noProof="0" dirty="0">
                <a:ln>
                  <a:noFill/>
                </a:ln>
                <a:solidFill>
                  <a:srgbClr val="CC0000"/>
                </a:solidFill>
                <a:effectLst/>
                <a:uLnTx/>
                <a:uFillTx/>
                <a:latin typeface="Tahoma" pitchFamily="34" charset="0"/>
                <a:cs typeface="Calibri"/>
                <a:sym typeface="Calibri"/>
              </a:rPr>
              <a:t>The </a:t>
            </a:r>
            <a:r>
              <a:rPr lang="en-US" altLang="ja-JP" sz="1600" kern="1200" dirty="0">
                <a:solidFill>
                  <a:srgbClr val="CC0000"/>
                </a:solidFill>
                <a:latin typeface="Tahoma" pitchFamily="34" charset="0"/>
              </a:rPr>
              <a:t>Purpose of Cluster-Project :</a:t>
            </a:r>
            <a:endParaRPr kumimoji="0" lang="en-US" altLang="ja-JP" sz="1600" b="0" i="0" u="none" strike="noStrike" kern="1200" cap="none" spc="0" normalizeH="0" baseline="0" noProof="0" dirty="0">
              <a:ln>
                <a:noFill/>
              </a:ln>
              <a:solidFill>
                <a:srgbClr val="CC0000"/>
              </a:solidFill>
              <a:effectLst/>
              <a:uLnTx/>
              <a:uFillTx/>
              <a:latin typeface="Tahoma" pitchFamily="34" charset="0"/>
              <a:cs typeface="Calibri"/>
              <a:sym typeface="Calibri"/>
            </a:endParaRPr>
          </a:p>
          <a:p>
            <a:pPr marL="266700" marR="0" lvl="0" indent="-152400" algn="just" defTabSz="457200" rtl="0" eaLnBrk="1" fontAlgn="auto" latinLnBrk="0" hangingPunct="1">
              <a:lnSpc>
                <a:spcPct val="110000"/>
              </a:lnSpc>
              <a:spcBef>
                <a:spcPts val="1000"/>
              </a:spcBef>
              <a:spcAft>
                <a:spcPts val="0"/>
              </a:spcAft>
              <a:buClr>
                <a:prstClr val="black"/>
              </a:buClr>
              <a:buSzPct val="100000"/>
              <a:buFont typeface="+mj-lt"/>
              <a:buAutoNum type="arabicPeriod"/>
              <a:tabLst/>
              <a:defRPr/>
            </a:pPr>
            <a:r>
              <a:rPr kumimoji="0" lang="en-US" altLang="ja-JP" sz="1600" b="0" i="0" u="none" strike="noStrike" kern="1200" cap="none" spc="0" normalizeH="0" baseline="0" noProof="0" dirty="0">
                <a:ln>
                  <a:noFill/>
                </a:ln>
                <a:solidFill>
                  <a:prstClr val="black"/>
                </a:solidFill>
                <a:effectLst/>
                <a:uLnTx/>
                <a:uFillTx/>
                <a:latin typeface="Tahoma" pitchFamily="34" charset="0"/>
                <a:cs typeface="Calibri"/>
                <a:sym typeface="Calibri"/>
              </a:rPr>
              <a:t>The mission of this cluster is to develop and improve strategies to enhance collaboration and interaction on the research topics, such as </a:t>
            </a:r>
            <a:r>
              <a:rPr kumimoji="0" lang="en-US" altLang="ja-JP" sz="1600" b="1" i="0" u="none" strike="noStrike" kern="1200" cap="none" spc="0" normalizeH="0" baseline="0" noProof="0" dirty="0">
                <a:ln>
                  <a:noFill/>
                </a:ln>
                <a:solidFill>
                  <a:prstClr val="black"/>
                </a:solidFill>
                <a:effectLst/>
                <a:uLnTx/>
                <a:uFillTx/>
                <a:latin typeface="Tahoma" pitchFamily="34" charset="0"/>
                <a:cs typeface="Calibri"/>
                <a:sym typeface="Calibri"/>
              </a:rPr>
              <a:t>pattern recognition, human-computer interaction, computer vision and image processing, computer graphics, and embedded systems</a:t>
            </a:r>
            <a:r>
              <a:rPr kumimoji="0" lang="en-US" altLang="ja-JP" sz="1600" b="0" i="0" u="none" strike="noStrike" kern="1200" cap="none" spc="0" normalizeH="0" baseline="0" noProof="0" dirty="0">
                <a:ln>
                  <a:noFill/>
                </a:ln>
                <a:solidFill>
                  <a:prstClr val="black"/>
                </a:solidFill>
                <a:effectLst/>
                <a:uLnTx/>
                <a:uFillTx/>
                <a:latin typeface="Tahoma" pitchFamily="34" charset="0"/>
                <a:cs typeface="Calibri"/>
                <a:sym typeface="Calibri"/>
              </a:rPr>
              <a:t>. </a:t>
            </a:r>
          </a:p>
          <a:p>
            <a:pPr marL="266700" marR="0" lvl="0" indent="-152400" algn="just" defTabSz="457200" rtl="0" eaLnBrk="1" fontAlgn="auto" latinLnBrk="0" hangingPunct="1">
              <a:lnSpc>
                <a:spcPct val="110000"/>
              </a:lnSpc>
              <a:spcBef>
                <a:spcPts val="1000"/>
              </a:spcBef>
              <a:spcAft>
                <a:spcPts val="0"/>
              </a:spcAft>
              <a:buClr>
                <a:prstClr val="black"/>
              </a:buClr>
              <a:buSzPct val="100000"/>
              <a:buFont typeface="+mj-lt"/>
              <a:buAutoNum type="arabicPeriod"/>
              <a:tabLst/>
              <a:defRPr/>
            </a:pPr>
            <a:r>
              <a:rPr kumimoji="0" lang="en-US" altLang="ja-JP" sz="1600" b="0" i="0" u="none" strike="noStrike" kern="1200" cap="none" spc="0" normalizeH="0" baseline="0" noProof="0" dirty="0">
                <a:ln>
                  <a:noFill/>
                </a:ln>
                <a:solidFill>
                  <a:prstClr val="black"/>
                </a:solidFill>
                <a:effectLst/>
                <a:uLnTx/>
                <a:uFillTx/>
                <a:latin typeface="Tahoma" pitchFamily="34" charset="0"/>
                <a:cs typeface="Calibri"/>
                <a:sym typeface="Calibri"/>
              </a:rPr>
              <a:t>This group conducts research and development of algorithms for </a:t>
            </a:r>
            <a:r>
              <a:rPr kumimoji="0" lang="en-US" altLang="ja-JP" sz="1600" b="1" i="0" u="none" strike="noStrike" kern="1200" cap="none" spc="0" normalizeH="0" baseline="0" noProof="0" dirty="0">
                <a:ln>
                  <a:noFill/>
                </a:ln>
                <a:solidFill>
                  <a:prstClr val="black"/>
                </a:solidFill>
                <a:effectLst/>
                <a:uLnTx/>
                <a:uFillTx/>
                <a:latin typeface="Tahoma" pitchFamily="34" charset="0"/>
                <a:cs typeface="Calibri"/>
                <a:sym typeface="Calibri"/>
              </a:rPr>
              <a:t>control and decision making</a:t>
            </a:r>
            <a:r>
              <a:rPr kumimoji="0" lang="en-US" altLang="ja-JP" sz="1600" b="0" i="0" u="none" strike="noStrike" kern="1200" cap="none" spc="0" normalizeH="0" baseline="0" noProof="0" dirty="0">
                <a:ln>
                  <a:noFill/>
                </a:ln>
                <a:solidFill>
                  <a:prstClr val="black"/>
                </a:solidFill>
                <a:effectLst/>
                <a:uLnTx/>
                <a:uFillTx/>
                <a:latin typeface="Tahoma" pitchFamily="34" charset="0"/>
                <a:cs typeface="Calibri"/>
                <a:sym typeface="Calibri"/>
              </a:rPr>
              <a:t> using the functionality of DNN, and images and videos are considered as input.</a:t>
            </a:r>
          </a:p>
          <a:p>
            <a:pPr marL="266700" marR="0" lvl="0" indent="-152400" algn="just" defTabSz="457200" rtl="0" eaLnBrk="1" fontAlgn="auto" latinLnBrk="0" hangingPunct="1">
              <a:lnSpc>
                <a:spcPct val="110000"/>
              </a:lnSpc>
              <a:spcBef>
                <a:spcPts val="1000"/>
              </a:spcBef>
              <a:spcAft>
                <a:spcPts val="0"/>
              </a:spcAft>
              <a:buClr>
                <a:prstClr val="black"/>
              </a:buClr>
              <a:buSzPct val="100000"/>
              <a:buFont typeface="+mj-lt"/>
              <a:buAutoNum type="arabicPeriod"/>
              <a:tabLst/>
              <a:defRPr/>
            </a:pPr>
            <a:r>
              <a:rPr kumimoji="0" lang="en-US" altLang="ja-JP" sz="1600" b="0" i="0" u="none" strike="noStrike" kern="1200" cap="none" spc="0" normalizeH="0" baseline="0" noProof="0" dirty="0">
                <a:ln>
                  <a:noFill/>
                </a:ln>
                <a:solidFill>
                  <a:prstClr val="black"/>
                </a:solidFill>
                <a:effectLst/>
                <a:uLnTx/>
                <a:uFillTx/>
                <a:latin typeface="Tahoma" pitchFamily="34" charset="0"/>
                <a:cs typeface="Calibri"/>
                <a:sym typeface="Calibri"/>
              </a:rPr>
              <a:t>The research plan relies on novel interactions, mixed realities, visualizations, and collaborative technologies to </a:t>
            </a:r>
            <a:r>
              <a:rPr kumimoji="0" lang="en-US" altLang="ja-JP" sz="1600" b="1" i="0" u="none" strike="noStrike" kern="1200" cap="none" spc="0" normalizeH="0" baseline="0" noProof="0" dirty="0">
                <a:ln>
                  <a:noFill/>
                </a:ln>
                <a:solidFill>
                  <a:prstClr val="black"/>
                </a:solidFill>
                <a:effectLst/>
                <a:uLnTx/>
                <a:uFillTx/>
                <a:latin typeface="Tahoma" pitchFamily="34" charset="0"/>
                <a:cs typeface="Calibri"/>
                <a:sym typeface="Calibri"/>
              </a:rPr>
              <a:t>promote HCI and autonomous driving</a:t>
            </a:r>
            <a:r>
              <a:rPr kumimoji="0" lang="en-US" altLang="ja-JP" sz="1600" b="0" i="0" u="none" strike="noStrike" kern="1200" cap="none" spc="0" normalizeH="0" baseline="0" noProof="0" dirty="0">
                <a:ln>
                  <a:noFill/>
                </a:ln>
                <a:solidFill>
                  <a:prstClr val="black"/>
                </a:solidFill>
                <a:effectLst/>
                <a:uLnTx/>
                <a:uFillTx/>
                <a:latin typeface="Tahoma" pitchFamily="34" charset="0"/>
                <a:cs typeface="Calibri"/>
                <a:sym typeface="Calibri"/>
              </a:rPr>
              <a:t>.</a:t>
            </a:r>
            <a:endParaRPr kumimoji="0" lang="en-US" altLang="ja-JP" sz="400" b="0" i="0" u="none" strike="noStrike" kern="1200" cap="none" spc="0" normalizeH="0" baseline="0" noProof="0" dirty="0">
              <a:ln>
                <a:noFill/>
              </a:ln>
              <a:solidFill>
                <a:srgbClr val="CC0000"/>
              </a:solidFill>
              <a:effectLst/>
              <a:uLnTx/>
              <a:uFillTx/>
              <a:latin typeface="Tahoma" pitchFamily="34" charset="0"/>
              <a:cs typeface="Calibri"/>
              <a:sym typeface="Calibri"/>
            </a:endParaRPr>
          </a:p>
        </p:txBody>
      </p:sp>
      <p:sp>
        <p:nvSpPr>
          <p:cNvPr id="3" name="正方形/長方形 2"/>
          <p:cNvSpPr/>
          <p:nvPr/>
        </p:nvSpPr>
        <p:spPr>
          <a:xfrm>
            <a:off x="-96030" y="7204798"/>
            <a:ext cx="9240030" cy="461665"/>
          </a:xfrm>
          <a:prstGeom prst="rect">
            <a:avLst/>
          </a:prstGeom>
        </p:spPr>
        <p:txBody>
          <a:bodyPr wrap="non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ja-JP" sz="2400" b="1" i="0" u="none" strike="noStrike" kern="1200" cap="none" spc="0" normalizeH="0" baseline="0" noProof="0" dirty="0">
                <a:ln>
                  <a:noFill/>
                </a:ln>
                <a:solidFill>
                  <a:prstClr val="black"/>
                </a:solidFill>
                <a:effectLst/>
                <a:uLnTx/>
                <a:uFillTx/>
                <a:latin typeface="Arial" panose="020B0604020202020204" pitchFamily="34" charset="0"/>
                <a:ea typeface="Cambria Math"/>
                <a:cs typeface="Arial" panose="020B0604020202020204" pitchFamily="34" charset="0"/>
                <a:sym typeface="Cambria Math"/>
              </a:rPr>
              <a:t>Vision Computing Platform Cluster (Shin, Okuyama, Tomioka)</a:t>
            </a:r>
            <a:endParaRPr kumimoji="0" lang="ja-JP" altLang="en-US" sz="2400" b="0" i="0" u="none" strike="noStrike" kern="1200" cap="none" spc="0" normalizeH="0" baseline="0" noProof="0" dirty="0">
              <a:ln>
                <a:noFill/>
              </a:ln>
              <a:solidFill>
                <a:prstClr val="black"/>
              </a:solidFill>
              <a:effectLst/>
              <a:uLnTx/>
              <a:uFillTx/>
              <a:latin typeface="Arial" panose="020B0604020202020204" pitchFamily="34" charset="0"/>
              <a:ea typeface="游ゴシック" panose="020B0400000000000000" pitchFamily="34" charset="-128"/>
              <a:cs typeface="Arial" panose="020B0604020202020204" pitchFamily="34" charset="0"/>
            </a:endParaRPr>
          </a:p>
        </p:txBody>
      </p:sp>
      <p:sp>
        <p:nvSpPr>
          <p:cNvPr id="6" name="テキスト ボックス 5">
            <a:extLst>
              <a:ext uri="{FF2B5EF4-FFF2-40B4-BE49-F238E27FC236}">
                <a16:creationId xmlns:a16="http://schemas.microsoft.com/office/drawing/2014/main" id="{FAA92981-0090-4FE9-9626-2A5D490D6922}"/>
              </a:ext>
            </a:extLst>
          </p:cNvPr>
          <p:cNvSpPr txBox="1"/>
          <p:nvPr/>
        </p:nvSpPr>
        <p:spPr>
          <a:xfrm>
            <a:off x="5608320" y="1257300"/>
            <a:ext cx="2159540" cy="230832"/>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lIns="36000" rIns="36000">
            <a:spAutoFit/>
          </a:bodyPr>
          <a:lstStyle>
            <a:defPPr marR="0" lvl="0" algn="l" rtl="0">
              <a:lnSpc>
                <a:spcPct val="100000"/>
              </a:lnSpc>
              <a:spcBef>
                <a:spcPts val="0"/>
              </a:spcBef>
              <a:spcAft>
                <a:spcPts val="0"/>
              </a:spcAft>
            </a:defPPr>
            <a:lvl1pPr algn="ctr">
              <a:defRPr sz="900" b="1">
                <a:solidFill>
                  <a:schemeClr val="bg1"/>
                </a:solidFill>
                <a:latin typeface="メイリオ" panose="020B0604030504040204" pitchFamily="50" charset="-128"/>
                <a:ea typeface="メイリオ" panose="020B0604030504040204" pitchFamily="50" charset="-128"/>
              </a:defRPr>
            </a:lvl1pPr>
          </a:lstStyle>
          <a:p>
            <a:r>
              <a:rPr lang="en-US" altLang="ja-JP" dirty="0"/>
              <a:t>Human Computer Interaction</a:t>
            </a:r>
            <a:endParaRPr lang="ja-JP" altLang="en-US" dirty="0"/>
          </a:p>
        </p:txBody>
      </p:sp>
      <p:sp>
        <p:nvSpPr>
          <p:cNvPr id="7" name="テキスト ボックス 6">
            <a:extLst>
              <a:ext uri="{FF2B5EF4-FFF2-40B4-BE49-F238E27FC236}">
                <a16:creationId xmlns:a16="http://schemas.microsoft.com/office/drawing/2014/main" id="{7748A5F9-D836-4227-9F3F-A287EC675CDB}"/>
              </a:ext>
            </a:extLst>
          </p:cNvPr>
          <p:cNvSpPr txBox="1"/>
          <p:nvPr/>
        </p:nvSpPr>
        <p:spPr>
          <a:xfrm>
            <a:off x="3880022" y="2930506"/>
            <a:ext cx="1286338" cy="507831"/>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lIns="36000" rIns="36000">
            <a:spAutoFit/>
          </a:bodyPr>
          <a:lstStyle/>
          <a:p>
            <a:pPr algn="ctr"/>
            <a:r>
              <a:rPr lang="en-US" altLang="ja-JP" sz="900" b="1" dirty="0">
                <a:solidFill>
                  <a:schemeClr val="bg1"/>
                </a:solidFill>
                <a:latin typeface="メイリオ" panose="020B0604030504040204" pitchFamily="50" charset="-128"/>
                <a:ea typeface="メイリオ" panose="020B0604030504040204" pitchFamily="50" charset="-128"/>
              </a:rPr>
              <a:t>Image Processing</a:t>
            </a:r>
          </a:p>
          <a:p>
            <a:pPr algn="ctr"/>
            <a:r>
              <a:rPr lang="en-US" altLang="ja-JP" sz="900" b="1" dirty="0">
                <a:solidFill>
                  <a:schemeClr val="bg1"/>
                </a:solidFill>
                <a:latin typeface="メイリオ" panose="020B0604030504040204" pitchFamily="50" charset="-128"/>
                <a:ea typeface="メイリオ" panose="020B0604030504040204" pitchFamily="50" charset="-128"/>
              </a:rPr>
              <a:t>Pattern Recognition</a:t>
            </a:r>
          </a:p>
          <a:p>
            <a:pPr algn="ctr"/>
            <a:r>
              <a:rPr lang="en-US" altLang="ja-JP" sz="900" b="1" dirty="0">
                <a:solidFill>
                  <a:schemeClr val="bg1"/>
                </a:solidFill>
                <a:latin typeface="メイリオ" panose="020B0604030504040204" pitchFamily="50" charset="-128"/>
                <a:ea typeface="メイリオ" panose="020B0604030504040204" pitchFamily="50" charset="-128"/>
              </a:rPr>
              <a:t>Computer Vision</a:t>
            </a:r>
          </a:p>
        </p:txBody>
      </p:sp>
      <p:sp>
        <p:nvSpPr>
          <p:cNvPr id="8" name="テキスト ボックス 7">
            <a:extLst>
              <a:ext uri="{FF2B5EF4-FFF2-40B4-BE49-F238E27FC236}">
                <a16:creationId xmlns:a16="http://schemas.microsoft.com/office/drawing/2014/main" id="{5D6A1528-BE69-468A-8949-AC364CE5A515}"/>
              </a:ext>
            </a:extLst>
          </p:cNvPr>
          <p:cNvSpPr txBox="1"/>
          <p:nvPr/>
        </p:nvSpPr>
        <p:spPr>
          <a:xfrm>
            <a:off x="7970520" y="2973070"/>
            <a:ext cx="1096287" cy="369332"/>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lIns="36000" rIns="36000">
            <a:spAutoFit/>
          </a:bodyPr>
          <a:lstStyle>
            <a:defPPr marR="0" lvl="0" algn="l" rtl="0">
              <a:lnSpc>
                <a:spcPct val="100000"/>
              </a:lnSpc>
              <a:spcBef>
                <a:spcPts val="0"/>
              </a:spcBef>
              <a:spcAft>
                <a:spcPts val="0"/>
              </a:spcAft>
            </a:defPPr>
            <a:lvl1pPr algn="ctr">
              <a:defRPr sz="900" b="1">
                <a:solidFill>
                  <a:schemeClr val="bg1"/>
                </a:solidFill>
                <a:latin typeface="メイリオ" panose="020B0604030504040204" pitchFamily="50" charset="-128"/>
                <a:ea typeface="メイリオ" panose="020B0604030504040204" pitchFamily="50" charset="-128"/>
              </a:defRPr>
            </a:lvl1pPr>
          </a:lstStyle>
          <a:p>
            <a:r>
              <a:rPr lang="en-US" altLang="ja-JP" dirty="0"/>
              <a:t>Embedded System</a:t>
            </a:r>
            <a:endParaRPr lang="ja-JP" altLang="en-US" dirty="0"/>
          </a:p>
        </p:txBody>
      </p:sp>
      <p:sp>
        <p:nvSpPr>
          <p:cNvPr id="9" name="テキスト ボックス 8">
            <a:extLst>
              <a:ext uri="{FF2B5EF4-FFF2-40B4-BE49-F238E27FC236}">
                <a16:creationId xmlns:a16="http://schemas.microsoft.com/office/drawing/2014/main" id="{18F1F9D7-AEC0-4D19-A464-314FA510698F}"/>
              </a:ext>
            </a:extLst>
          </p:cNvPr>
          <p:cNvSpPr txBox="1"/>
          <p:nvPr/>
        </p:nvSpPr>
        <p:spPr>
          <a:xfrm>
            <a:off x="8382701" y="4568529"/>
            <a:ext cx="722206" cy="369332"/>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lIns="36000" rIns="36000">
            <a:spAutoFit/>
          </a:bodyPr>
          <a:lstStyle>
            <a:defPPr marR="0" lvl="0" algn="l" rtl="0">
              <a:lnSpc>
                <a:spcPct val="100000"/>
              </a:lnSpc>
              <a:spcBef>
                <a:spcPts val="0"/>
              </a:spcBef>
              <a:spcAft>
                <a:spcPts val="0"/>
              </a:spcAft>
              <a:defRPr/>
            </a:defPPr>
            <a:lvl1pPr algn="ctr">
              <a:defRPr sz="900" b="1">
                <a:solidFill>
                  <a:schemeClr val="bg1"/>
                </a:solidFill>
                <a:latin typeface="メイリオ" panose="020B0604030504040204" pitchFamily="50" charset="-128"/>
                <a:ea typeface="メイリオ" panose="020B0604030504040204" pitchFamily="50" charset="-128"/>
              </a:defRPr>
            </a:lvl1pPr>
          </a:lstStyle>
          <a:p>
            <a:r>
              <a:rPr lang="en-US" altLang="ja-JP" dirty="0"/>
              <a:t>Computer Graphics</a:t>
            </a:r>
            <a:endParaRPr lang="ja-JP" altLang="en-US" dirty="0"/>
          </a:p>
        </p:txBody>
      </p:sp>
    </p:spTree>
    <p:extLst>
      <p:ext uri="{BB962C8B-B14F-4D97-AF65-F5344CB8AC3E}">
        <p14:creationId xmlns:p14="http://schemas.microsoft.com/office/powerpoint/2010/main" val="2407689553"/>
      </p:ext>
    </p:extLst>
  </p:cSld>
  <p:clrMapOvr>
    <a:masterClrMapping/>
  </p:clrMapOvr>
  <mc:AlternateContent xmlns:mc="http://schemas.openxmlformats.org/markup-compatibility/2006" xmlns:p14="http://schemas.microsoft.com/office/powerpoint/2010/main">
    <mc:Choice Requires="p14">
      <p:transition spd="slow" p14:dur="2000" advTm="52838"/>
    </mc:Choice>
    <mc:Fallback xmlns="">
      <p:transition spd="slow" advTm="52838"/>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1076"/>
        <p:cNvGrpSpPr/>
        <p:nvPr/>
      </p:nvGrpSpPr>
      <p:grpSpPr>
        <a:xfrm>
          <a:off x="0" y="0"/>
          <a:ext cx="0" cy="0"/>
          <a:chOff x="0" y="0"/>
          <a:chExt cx="0" cy="0"/>
        </a:xfrm>
      </p:grpSpPr>
      <p:sp>
        <p:nvSpPr>
          <p:cNvPr id="1087" name="Google Shape;1087;p4"/>
          <p:cNvSpPr txBox="1">
            <a:spLocks noGrp="1"/>
          </p:cNvSpPr>
          <p:nvPr>
            <p:ph type="ctrTitle"/>
          </p:nvPr>
        </p:nvSpPr>
        <p:spPr>
          <a:xfrm>
            <a:off x="0" y="-2913"/>
            <a:ext cx="9144000" cy="1083154"/>
          </a:xfrm>
          <a:prstGeom prst="rect">
            <a:avLst/>
          </a:prstGeom>
          <a:solidFill>
            <a:schemeClr val="accent1"/>
          </a:solidFill>
          <a:ln>
            <a:noFill/>
          </a:ln>
        </p:spPr>
        <p:txBody>
          <a:bodyPr spcFirstLastPara="1" wrap="square" lIns="91425" tIns="45700" rIns="91425" bIns="45700" anchor="ctr" anchorCtr="0">
            <a:noAutofit/>
          </a:bodyPr>
          <a:lstStyle/>
          <a:p>
            <a:pPr algn="l">
              <a:buClr>
                <a:srgbClr val="FFC000"/>
              </a:buClr>
              <a:buSzPts val="2400"/>
            </a:pPr>
            <a:r>
              <a:rPr lang="en-US" altLang="ja-JP" sz="3600" b="1" dirty="0">
                <a:solidFill>
                  <a:srgbClr val="FFFF00"/>
                </a:solidFill>
                <a:latin typeface="Cambria Math"/>
                <a:ea typeface="Cambria Math"/>
                <a:sym typeface="Cambria Math"/>
              </a:rPr>
              <a:t>Vision Computing Platform Cluster</a:t>
            </a:r>
            <a:br>
              <a:rPr lang="en-US" altLang="ja-JP" sz="3600" b="1" dirty="0">
                <a:solidFill>
                  <a:srgbClr val="FFFF00"/>
                </a:solidFill>
                <a:latin typeface="Cambria Math"/>
                <a:ea typeface="Cambria Math"/>
                <a:sym typeface="Cambria Math"/>
              </a:rPr>
            </a:br>
            <a:r>
              <a:rPr lang="en-US" altLang="ja-JP" sz="3200" b="1" dirty="0">
                <a:solidFill>
                  <a:srgbClr val="FFFF00"/>
                </a:solidFill>
                <a:latin typeface="Cambria Math"/>
                <a:ea typeface="Cambria Math"/>
                <a:sym typeface="Cambria Math"/>
              </a:rPr>
              <a:t>(Shin, </a:t>
            </a:r>
            <a:r>
              <a:rPr lang="en-US" altLang="ja-JP" sz="3200" b="1" dirty="0" err="1">
                <a:solidFill>
                  <a:srgbClr val="FFFF00"/>
                </a:solidFill>
                <a:latin typeface="Cambria Math"/>
                <a:ea typeface="Cambria Math"/>
                <a:sym typeface="Cambria Math"/>
              </a:rPr>
              <a:t>Okuyama</a:t>
            </a:r>
            <a:r>
              <a:rPr lang="en-US" altLang="ja-JP" sz="3200" b="1" dirty="0">
                <a:solidFill>
                  <a:srgbClr val="FFFF00"/>
                </a:solidFill>
                <a:latin typeface="Cambria Math"/>
                <a:ea typeface="Cambria Math"/>
                <a:sym typeface="Cambria Math"/>
              </a:rPr>
              <a:t>, Tomioka, Nishimura, </a:t>
            </a:r>
            <a:r>
              <a:rPr lang="en-US" altLang="ja-JP" sz="3200" b="1" dirty="0" err="1">
                <a:solidFill>
                  <a:srgbClr val="FFFF00"/>
                </a:solidFill>
                <a:latin typeface="Cambria Math"/>
                <a:ea typeface="Cambria Math"/>
                <a:sym typeface="Cambria Math"/>
              </a:rPr>
              <a:t>Asai</a:t>
            </a:r>
            <a:r>
              <a:rPr lang="en-US" altLang="ja-JP" sz="3200" b="1" dirty="0">
                <a:solidFill>
                  <a:srgbClr val="FFFF00"/>
                </a:solidFill>
                <a:latin typeface="Cambria Math"/>
                <a:ea typeface="Cambria Math"/>
                <a:sym typeface="Cambria Math"/>
              </a:rPr>
              <a:t>, Suzuki)</a:t>
            </a:r>
            <a:endParaRPr sz="3600" b="1" dirty="0">
              <a:solidFill>
                <a:srgbClr val="FFFF00"/>
              </a:solidFill>
              <a:latin typeface="Cambria Math"/>
              <a:ea typeface="Cambria Math"/>
            </a:endParaRPr>
          </a:p>
        </p:txBody>
      </p:sp>
      <p:sp>
        <p:nvSpPr>
          <p:cNvPr id="7" name="Rectangle 3">
            <a:extLst>
              <a:ext uri="{FF2B5EF4-FFF2-40B4-BE49-F238E27FC236}">
                <a16:creationId xmlns:a16="http://schemas.microsoft.com/office/drawing/2014/main" id="{7B33571C-68CB-4D0A-B57A-3113CEEB8036}"/>
              </a:ext>
            </a:extLst>
          </p:cNvPr>
          <p:cNvSpPr>
            <a:spLocks noGrp="1" noChangeArrowheads="1"/>
          </p:cNvSpPr>
          <p:nvPr/>
        </p:nvSpPr>
        <p:spPr>
          <a:xfrm>
            <a:off x="0" y="1080241"/>
            <a:ext cx="4641363" cy="5625359"/>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457200" marR="0" lvl="0" indent="-342900" algn="l" defTabSz="457200" rtl="0" eaLnBrk="1" fontAlgn="auto" latinLnBrk="0" hangingPunct="1">
              <a:lnSpc>
                <a:spcPct val="90000"/>
              </a:lnSpc>
              <a:spcBef>
                <a:spcPts val="1000"/>
              </a:spcBef>
              <a:spcAft>
                <a:spcPts val="0"/>
              </a:spcAft>
              <a:buClr>
                <a:prstClr val="black"/>
              </a:buClr>
              <a:buSzPts val="1800"/>
              <a:buFont typeface="Arial"/>
              <a:buNone/>
              <a:tabLst/>
              <a:defRPr/>
            </a:pPr>
            <a:r>
              <a:rPr kumimoji="0" lang="en-US" altLang="ja-JP" sz="1800" b="1" i="0" u="none" strike="noStrike" kern="1200" cap="none" spc="0" normalizeH="0" baseline="0" noProof="0" dirty="0">
                <a:ln>
                  <a:noFill/>
                </a:ln>
                <a:solidFill>
                  <a:srgbClr val="CC0000"/>
                </a:solidFill>
                <a:effectLst/>
                <a:uLnTx/>
                <a:uFillTx/>
                <a:latin typeface="Tahoma" pitchFamily="34" charset="0"/>
                <a:cs typeface="Calibri"/>
                <a:sym typeface="Calibri"/>
              </a:rPr>
              <a:t>Role of each member;</a:t>
            </a:r>
          </a:p>
          <a:p>
            <a:pPr marL="114300" marR="0" lvl="0" indent="0" algn="l" defTabSz="804668" rtl="0" eaLnBrk="1" fontAlgn="auto" latinLnBrk="0" hangingPunct="1">
              <a:lnSpc>
                <a:spcPct val="90000"/>
              </a:lnSpc>
              <a:spcBef>
                <a:spcPts val="1000"/>
              </a:spcBef>
              <a:spcAft>
                <a:spcPts val="0"/>
              </a:spcAft>
              <a:buClr>
                <a:prstClr val="black"/>
              </a:buClr>
              <a:buSzPts val="1800"/>
              <a:buFont typeface="Arial"/>
              <a:buNone/>
              <a:tabLst/>
              <a:defRPr/>
            </a:pP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1) </a:t>
            </a:r>
            <a:r>
              <a:rPr kumimoji="0" lang="en-US" altLang="ja-JP" sz="1800" b="1" i="0" u="none" strike="noStrike" kern="1200" cap="none" spc="0" normalizeH="0" baseline="0" noProof="0" dirty="0">
                <a:ln>
                  <a:noFill/>
                </a:ln>
                <a:solidFill>
                  <a:prstClr val="black"/>
                </a:solidFill>
                <a:effectLst/>
                <a:uLnTx/>
                <a:uFillTx/>
                <a:latin typeface="Calibri"/>
                <a:cs typeface="Calibri"/>
                <a:sym typeface="Calibri"/>
              </a:rPr>
              <a:t>SHIN, </a:t>
            </a:r>
            <a:r>
              <a:rPr kumimoji="0" lang="en-US" altLang="ja-JP" sz="1800" b="1" i="0" u="none" strike="noStrike" kern="1200" cap="none" spc="0" normalizeH="0" baseline="0" noProof="0" dirty="0" err="1">
                <a:ln>
                  <a:noFill/>
                </a:ln>
                <a:solidFill>
                  <a:prstClr val="black"/>
                </a:solidFill>
                <a:effectLst/>
                <a:uLnTx/>
                <a:uFillTx/>
                <a:latin typeface="Calibri"/>
                <a:cs typeface="Calibri"/>
                <a:sym typeface="Calibri"/>
              </a:rPr>
              <a:t>Jungpil</a:t>
            </a:r>
            <a:b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b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Coordinator, Implementation and test of applications</a:t>
            </a:r>
          </a:p>
          <a:p>
            <a:pPr marL="114300" marR="0" lvl="0" indent="0" algn="l" defTabSz="804668" rtl="0" eaLnBrk="1" fontAlgn="auto" latinLnBrk="0" hangingPunct="1">
              <a:lnSpc>
                <a:spcPct val="90000"/>
              </a:lnSpc>
              <a:spcBef>
                <a:spcPts val="1000"/>
              </a:spcBef>
              <a:spcAft>
                <a:spcPts val="0"/>
              </a:spcAft>
              <a:buClr>
                <a:prstClr val="black"/>
              </a:buClr>
              <a:buSzPts val="1800"/>
              <a:buFont typeface="Arial"/>
              <a:buNone/>
              <a:tabLst/>
              <a:defRPr/>
            </a:pP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2) </a:t>
            </a:r>
            <a:r>
              <a:rPr kumimoji="0" lang="en-US" altLang="ja-JP" sz="1800" b="1" i="0" u="none" strike="noStrike" kern="1200" cap="none" spc="0" normalizeH="0" baseline="0" noProof="0" dirty="0">
                <a:ln>
                  <a:noFill/>
                </a:ln>
                <a:solidFill>
                  <a:prstClr val="black"/>
                </a:solidFill>
                <a:effectLst/>
                <a:uLnTx/>
                <a:uFillTx/>
                <a:latin typeface="Calibri"/>
                <a:cs typeface="Calibri"/>
                <a:sym typeface="Calibri"/>
              </a:rPr>
              <a:t>OKUYAMA, Yuichi</a:t>
            </a:r>
            <a:r>
              <a:rPr kumimoji="0" lang="ja-JP" altLang="ja-JP" sz="1800" b="1" i="0" u="none" strike="noStrike" kern="1200" cap="none" spc="0" normalizeH="0" baseline="0" noProof="0" dirty="0">
                <a:ln>
                  <a:noFill/>
                </a:ln>
                <a:solidFill>
                  <a:prstClr val="black"/>
                </a:solidFill>
                <a:effectLst/>
                <a:uLnTx/>
                <a:uFillTx/>
                <a:latin typeface="Calibri"/>
                <a:cs typeface="Calibri"/>
                <a:sym typeface="Calibri"/>
              </a:rPr>
              <a:t>　</a:t>
            </a:r>
            <a:b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b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Maintaining estimation and automatic    control, optimization of the networks, </a:t>
            </a:r>
            <a:endParaRPr kumimoji="0" lang="ja-JP" altLang="ja-JP" sz="1800" b="0" i="0" u="none" strike="noStrike" kern="1200" cap="none" spc="0" normalizeH="0" baseline="0" noProof="0" dirty="0">
              <a:ln>
                <a:noFill/>
              </a:ln>
              <a:solidFill>
                <a:prstClr val="black"/>
              </a:solidFill>
              <a:effectLst/>
              <a:uLnTx/>
              <a:uFillTx/>
              <a:latin typeface="Calibri"/>
              <a:cs typeface="Calibri"/>
              <a:sym typeface="Calibri"/>
            </a:endParaRPr>
          </a:p>
          <a:p>
            <a:pPr marL="114300" marR="0" lvl="0" indent="0" algn="l" defTabSz="804668" rtl="0" eaLnBrk="1" fontAlgn="auto" latinLnBrk="0" hangingPunct="1">
              <a:lnSpc>
                <a:spcPct val="90000"/>
              </a:lnSpc>
              <a:spcBef>
                <a:spcPts val="1000"/>
              </a:spcBef>
              <a:spcAft>
                <a:spcPts val="0"/>
              </a:spcAft>
              <a:buClr>
                <a:prstClr val="black"/>
              </a:buClr>
              <a:buSzPts val="1800"/>
              <a:buFont typeface="Arial"/>
              <a:buNone/>
              <a:tabLst/>
              <a:defRPr/>
            </a:pP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3) </a:t>
            </a:r>
            <a:r>
              <a:rPr kumimoji="0" lang="en-US" altLang="ja-JP" sz="1800" b="1" i="0" u="none" strike="noStrike" kern="1200" cap="none" spc="0" normalizeH="0" baseline="0" noProof="0" dirty="0">
                <a:ln>
                  <a:noFill/>
                </a:ln>
                <a:solidFill>
                  <a:prstClr val="black"/>
                </a:solidFill>
                <a:effectLst/>
                <a:uLnTx/>
                <a:uFillTx/>
                <a:latin typeface="Calibri"/>
                <a:cs typeface="Calibri"/>
                <a:sym typeface="Calibri"/>
              </a:rPr>
              <a:t>TOMIOKA, Yoichi</a:t>
            </a:r>
            <a:r>
              <a:rPr kumimoji="0" lang="ja-JP" altLang="ja-JP" sz="1800" b="1" i="0" u="none" strike="noStrike" kern="1200" cap="none" spc="0" normalizeH="0" baseline="0" noProof="0" dirty="0">
                <a:ln>
                  <a:noFill/>
                </a:ln>
                <a:solidFill>
                  <a:prstClr val="black"/>
                </a:solidFill>
                <a:effectLst/>
                <a:uLnTx/>
                <a:uFillTx/>
                <a:latin typeface="Calibri"/>
                <a:cs typeface="Calibri"/>
                <a:sym typeface="Calibri"/>
              </a:rPr>
              <a:t>　</a:t>
            </a:r>
            <a:b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b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Acceleration of vision applications</a:t>
            </a:r>
            <a:endParaRPr kumimoji="0" lang="ja-JP" altLang="ja-JP" sz="1800" b="0" i="0" u="none" strike="noStrike" kern="1200" cap="none" spc="0" normalizeH="0" baseline="0" noProof="0" dirty="0">
              <a:ln>
                <a:noFill/>
              </a:ln>
              <a:solidFill>
                <a:prstClr val="black"/>
              </a:solidFill>
              <a:effectLst/>
              <a:uLnTx/>
              <a:uFillTx/>
              <a:latin typeface="Calibri"/>
              <a:cs typeface="Calibri"/>
              <a:sym typeface="Calibri"/>
            </a:endParaRPr>
          </a:p>
          <a:p>
            <a:pPr marL="114300" marR="0" lvl="0" indent="0" algn="l" defTabSz="804668" rtl="0" eaLnBrk="1" fontAlgn="auto" latinLnBrk="0" hangingPunct="1">
              <a:lnSpc>
                <a:spcPct val="90000"/>
              </a:lnSpc>
              <a:spcBef>
                <a:spcPts val="1000"/>
              </a:spcBef>
              <a:spcAft>
                <a:spcPts val="0"/>
              </a:spcAft>
              <a:buClr>
                <a:prstClr val="black"/>
              </a:buClr>
              <a:buSzPts val="1800"/>
              <a:buFont typeface="Arial"/>
              <a:buNone/>
              <a:tabLst/>
              <a:defRPr/>
            </a:pP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4) </a:t>
            </a:r>
            <a:r>
              <a:rPr kumimoji="0" lang="en-US" altLang="ja-JP" sz="1800" b="1" i="0" u="none" strike="noStrike" kern="1200" cap="none" spc="0" normalizeH="0" baseline="0" noProof="0" dirty="0">
                <a:ln>
                  <a:noFill/>
                </a:ln>
                <a:solidFill>
                  <a:prstClr val="black"/>
                </a:solidFill>
                <a:effectLst/>
                <a:uLnTx/>
                <a:uFillTx/>
                <a:latin typeface="Calibri"/>
                <a:cs typeface="Calibri"/>
                <a:sym typeface="Calibri"/>
              </a:rPr>
              <a:t>NISHIMURA Satoshi </a:t>
            </a:r>
            <a:b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b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Implementation of Image Generation.</a:t>
            </a:r>
            <a:endParaRPr kumimoji="0" lang="ja-JP" altLang="ja-JP" sz="1800" b="0" i="0" u="none" strike="noStrike" kern="1200" cap="none" spc="0" normalizeH="0" baseline="0" noProof="0" dirty="0">
              <a:ln>
                <a:noFill/>
              </a:ln>
              <a:solidFill>
                <a:prstClr val="black"/>
              </a:solidFill>
              <a:effectLst/>
              <a:uLnTx/>
              <a:uFillTx/>
              <a:latin typeface="Calibri"/>
              <a:cs typeface="Calibri"/>
              <a:sym typeface="Calibri"/>
            </a:endParaRPr>
          </a:p>
          <a:p>
            <a:pPr marL="114300" marR="0" lvl="0" indent="0" algn="l" defTabSz="804668" rtl="0" eaLnBrk="1" fontAlgn="auto" latinLnBrk="0" hangingPunct="1">
              <a:lnSpc>
                <a:spcPct val="90000"/>
              </a:lnSpc>
              <a:spcBef>
                <a:spcPts val="1000"/>
              </a:spcBef>
              <a:spcAft>
                <a:spcPts val="0"/>
              </a:spcAft>
              <a:buClr>
                <a:prstClr val="black"/>
              </a:buClr>
              <a:buSzPts val="1800"/>
              <a:buFont typeface="Arial"/>
              <a:buNone/>
              <a:tabLst/>
              <a:defRPr/>
            </a:pP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5) </a:t>
            </a:r>
            <a:r>
              <a:rPr kumimoji="0" lang="en-US" altLang="ja-JP" sz="1800" b="1" i="0" u="none" strike="noStrike" kern="1200" cap="none" spc="0" normalizeH="0" baseline="0" noProof="0" dirty="0">
                <a:ln>
                  <a:noFill/>
                </a:ln>
                <a:solidFill>
                  <a:prstClr val="black"/>
                </a:solidFill>
                <a:effectLst/>
                <a:uLnTx/>
                <a:uFillTx/>
                <a:latin typeface="Calibri"/>
                <a:cs typeface="Calibri"/>
                <a:sym typeface="Calibri"/>
              </a:rPr>
              <a:t>SUZUKI Taro</a:t>
            </a:r>
            <a:r>
              <a:rPr kumimoji="0" lang="ja-JP" altLang="ja-JP" sz="1800" b="1" i="0" u="none" strike="noStrike" kern="1200" cap="none" spc="0" normalizeH="0" baseline="0" noProof="0" dirty="0">
                <a:ln>
                  <a:noFill/>
                </a:ln>
                <a:solidFill>
                  <a:prstClr val="black"/>
                </a:solidFill>
                <a:effectLst/>
                <a:uLnTx/>
                <a:uFillTx/>
                <a:latin typeface="Calibri"/>
                <a:cs typeface="Calibri"/>
                <a:sym typeface="Calibri"/>
              </a:rPr>
              <a:t>　</a:t>
            </a:r>
            <a:b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b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Implementation of HCI network in differentiable functional language.</a:t>
            </a:r>
            <a:endParaRPr kumimoji="0" lang="ja-JP" altLang="ja-JP" sz="1800" b="0" i="0" u="none" strike="noStrike" kern="1200" cap="none" spc="0" normalizeH="0" baseline="0" noProof="0" dirty="0">
              <a:ln>
                <a:noFill/>
              </a:ln>
              <a:solidFill>
                <a:prstClr val="black"/>
              </a:solidFill>
              <a:effectLst/>
              <a:uLnTx/>
              <a:uFillTx/>
              <a:latin typeface="Calibri"/>
              <a:cs typeface="Calibri"/>
              <a:sym typeface="Calibri"/>
            </a:endParaRPr>
          </a:p>
          <a:p>
            <a:pPr marL="114300" marR="0" lvl="0" indent="0" algn="l" defTabSz="804668" rtl="0" eaLnBrk="1" fontAlgn="auto" latinLnBrk="0" hangingPunct="1">
              <a:lnSpc>
                <a:spcPct val="90000"/>
              </a:lnSpc>
              <a:spcBef>
                <a:spcPts val="1000"/>
              </a:spcBef>
              <a:spcAft>
                <a:spcPts val="0"/>
              </a:spcAft>
              <a:buClr>
                <a:prstClr val="black"/>
              </a:buClr>
              <a:buSzPts val="1800"/>
              <a:buFont typeface="Arial"/>
              <a:buNone/>
              <a:tabLst/>
              <a:defRPr/>
            </a:pP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6) </a:t>
            </a:r>
            <a:r>
              <a:rPr kumimoji="0" lang="en-US" altLang="ja-JP" sz="1800" b="1" i="0" u="none" strike="noStrike" kern="1200" cap="none" spc="0" normalizeH="0" baseline="0" noProof="0" dirty="0">
                <a:ln>
                  <a:noFill/>
                </a:ln>
                <a:solidFill>
                  <a:prstClr val="black"/>
                </a:solidFill>
                <a:effectLst/>
                <a:uLnTx/>
                <a:uFillTx/>
                <a:latin typeface="Calibri"/>
                <a:cs typeface="Calibri"/>
                <a:sym typeface="Calibri"/>
              </a:rPr>
              <a:t>ASAI Nobuyoshi</a:t>
            </a:r>
            <a:r>
              <a:rPr kumimoji="0" lang="ja-JP" altLang="ja-JP" sz="1800" b="0" i="0" u="none" strike="noStrike" kern="1200" cap="none" spc="0" normalizeH="0" baseline="0" noProof="0" dirty="0">
                <a:ln>
                  <a:noFill/>
                </a:ln>
                <a:solidFill>
                  <a:prstClr val="black"/>
                </a:solidFill>
                <a:effectLst/>
                <a:uLnTx/>
                <a:uFillTx/>
                <a:latin typeface="Calibri"/>
                <a:cs typeface="Calibri"/>
                <a:sym typeface="Calibri"/>
              </a:rPr>
              <a:t>　</a:t>
            </a:r>
            <a:b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b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Experiment of proposed(optimized) network.</a:t>
            </a:r>
          </a:p>
          <a:p>
            <a:pPr marL="114300" marR="0" lvl="0" indent="0" algn="l" defTabSz="804668" rtl="0" eaLnBrk="1" fontAlgn="auto" latinLnBrk="0" hangingPunct="1">
              <a:lnSpc>
                <a:spcPct val="90000"/>
              </a:lnSpc>
              <a:spcBef>
                <a:spcPts val="1000"/>
              </a:spcBef>
              <a:spcAft>
                <a:spcPts val="0"/>
              </a:spcAft>
              <a:buClr>
                <a:prstClr val="black"/>
              </a:buClr>
              <a:buSzPts val="1800"/>
              <a:buFont typeface="Arial"/>
              <a:buNone/>
              <a:tabLst/>
              <a:defRPr/>
            </a:pPr>
            <a:endParaRPr kumimoji="0" lang="ja-JP" altLang="ja-JP" sz="1600" b="0" i="0" u="none" strike="noStrike" kern="1200" cap="none" spc="0" normalizeH="0" baseline="0" noProof="0" dirty="0">
              <a:ln>
                <a:noFill/>
              </a:ln>
              <a:solidFill>
                <a:prstClr val="black"/>
              </a:solidFill>
              <a:effectLst/>
              <a:uLnTx/>
              <a:uFillTx/>
              <a:latin typeface="Calibri"/>
              <a:cs typeface="Calibri"/>
              <a:sym typeface="Calibri"/>
            </a:endParaRPr>
          </a:p>
        </p:txBody>
      </p:sp>
      <p:sp>
        <p:nvSpPr>
          <p:cNvPr id="9" name="Rectangle 3">
            <a:extLst>
              <a:ext uri="{FF2B5EF4-FFF2-40B4-BE49-F238E27FC236}">
                <a16:creationId xmlns:a16="http://schemas.microsoft.com/office/drawing/2014/main" id="{83D4D9CC-ABEA-493E-8EC9-67145438F0C0}"/>
              </a:ext>
            </a:extLst>
          </p:cNvPr>
          <p:cNvSpPr>
            <a:spLocks noGrp="1" noChangeArrowheads="1"/>
          </p:cNvSpPr>
          <p:nvPr/>
        </p:nvSpPr>
        <p:spPr>
          <a:xfrm>
            <a:off x="4523985" y="5171807"/>
            <a:ext cx="4448994" cy="1461648"/>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42900" algn="l" rtl="0">
              <a:lnSpc>
                <a:spcPct val="90000"/>
              </a:lnSpc>
              <a:spcBef>
                <a:spcPts val="1000"/>
              </a:spcBef>
              <a:spcAft>
                <a:spcPts val="0"/>
              </a:spcAft>
              <a:buClr>
                <a:schemeClr val="dk1"/>
              </a:buClr>
              <a:buSzPts val="1800"/>
              <a:buFont typeface="Arial"/>
              <a:buChar char="•"/>
              <a:defRPr sz="28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500"/>
              </a:spcBef>
              <a:spcAft>
                <a:spcPts val="0"/>
              </a:spcAft>
              <a:buClr>
                <a:schemeClr val="dk1"/>
              </a:buClr>
              <a:buSzPts val="1800"/>
              <a:buFont typeface="Arial"/>
              <a:buChar char="•"/>
              <a:defRPr sz="2400" b="0" i="0" u="none" strike="noStrike" cap="none">
                <a:solidFill>
                  <a:schemeClr val="dk1"/>
                </a:solidFill>
                <a:latin typeface="Calibri"/>
                <a:ea typeface="Calibri"/>
                <a:cs typeface="Calibri"/>
                <a:sym typeface="Calibri"/>
              </a:defRPr>
            </a:lvl2pPr>
            <a:lvl3pPr marL="1371600" marR="0" lvl="2" indent="-342900" algn="l" rtl="0">
              <a:lnSpc>
                <a:spcPct val="90000"/>
              </a:lnSpc>
              <a:spcBef>
                <a:spcPts val="500"/>
              </a:spcBef>
              <a:spcAft>
                <a:spcPts val="0"/>
              </a:spcAft>
              <a:buClr>
                <a:schemeClr val="dk1"/>
              </a:buClr>
              <a:buSzPts val="18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269875" marR="0" lvl="0" indent="-269875" algn="just" defTabSz="804668" rtl="0" eaLnBrk="1" fontAlgn="auto" latinLnBrk="0" hangingPunct="1">
              <a:lnSpc>
                <a:spcPct val="90000"/>
              </a:lnSpc>
              <a:spcBef>
                <a:spcPts val="1000"/>
              </a:spcBef>
              <a:spcAft>
                <a:spcPts val="0"/>
              </a:spcAft>
              <a:buClr>
                <a:prstClr val="black"/>
              </a:buClr>
              <a:buSzPts val="1800"/>
              <a:buFont typeface="Arial"/>
              <a:buNone/>
              <a:tabLst>
                <a:tab pos="541338" algn="l"/>
              </a:tabLst>
              <a:defRPr/>
            </a:pPr>
            <a:r>
              <a:rPr kumimoji="0" lang="en-US" altLang="ja-JP" sz="1800" b="1" i="0" u="none" strike="noStrike" kern="1200" cap="none" spc="0" normalizeH="0" baseline="0" noProof="0" dirty="0">
                <a:ln>
                  <a:noFill/>
                </a:ln>
                <a:solidFill>
                  <a:prstClr val="black"/>
                </a:solidFill>
                <a:effectLst/>
                <a:uLnTx/>
                <a:uFillTx/>
                <a:latin typeface="Calibri"/>
                <a:cs typeface="Calibri"/>
                <a:sym typeface="Calibri"/>
              </a:rPr>
              <a:t>Keywords :</a:t>
            </a:r>
            <a:r>
              <a:rPr kumimoji="0" lang="en-US" altLang="ja-JP" sz="1800" b="0" i="0" u="none" strike="noStrike" kern="1200" cap="none" spc="0" normalizeH="0" baseline="0" noProof="0" dirty="0">
                <a:ln>
                  <a:noFill/>
                </a:ln>
                <a:solidFill>
                  <a:prstClr val="black"/>
                </a:solidFill>
                <a:effectLst/>
                <a:uLnTx/>
                <a:uFillTx/>
                <a:latin typeface="Calibri"/>
                <a:cs typeface="Calibri"/>
                <a:sym typeface="Calibri"/>
              </a:rPr>
              <a:t> Human-computer interaction, Hand Gesture, Non-touch interface, Handwriting action, Video-based sensors, Automatic control, Medical diagnosis and recognition, Deep learning</a:t>
            </a:r>
            <a:endParaRPr kumimoji="0" lang="ja-JP" altLang="ja-JP" sz="1400" b="0" i="0" u="none" strike="noStrike" kern="1200" cap="none" spc="0" normalizeH="0" baseline="0" noProof="0" dirty="0">
              <a:ln>
                <a:noFill/>
              </a:ln>
              <a:solidFill>
                <a:prstClr val="black"/>
              </a:solidFill>
              <a:effectLst/>
              <a:uLnTx/>
              <a:uFillTx/>
              <a:latin typeface="Calibri"/>
              <a:cs typeface="Calibri"/>
              <a:sym typeface="Calibri"/>
            </a:endParaRPr>
          </a:p>
        </p:txBody>
      </p:sp>
      <p:pic>
        <p:nvPicPr>
          <p:cNvPr id="10" name="図 9">
            <a:extLst>
              <a:ext uri="{FF2B5EF4-FFF2-40B4-BE49-F238E27FC236}">
                <a16:creationId xmlns:a16="http://schemas.microsoft.com/office/drawing/2014/main" id="{5D3C64FD-5F93-4CCD-BBE2-0FCC5D6424C0}"/>
              </a:ext>
            </a:extLst>
          </p:cNvPr>
          <p:cNvPicPr>
            <a:picLocks noChangeAspect="1"/>
          </p:cNvPicPr>
          <p:nvPr/>
        </p:nvPicPr>
        <p:blipFill>
          <a:blip r:embed="rId3"/>
          <a:stretch>
            <a:fillRect/>
          </a:stretch>
        </p:blipFill>
        <p:spPr>
          <a:xfrm>
            <a:off x="4764725" y="1545061"/>
            <a:ext cx="4198621" cy="3527685"/>
          </a:xfrm>
          <a:prstGeom prst="rect">
            <a:avLst/>
          </a:prstGeom>
        </p:spPr>
      </p:pic>
      <p:sp>
        <p:nvSpPr>
          <p:cNvPr id="14" name="テキスト ボックス 13">
            <a:extLst>
              <a:ext uri="{FF2B5EF4-FFF2-40B4-BE49-F238E27FC236}">
                <a16:creationId xmlns:a16="http://schemas.microsoft.com/office/drawing/2014/main" id="{1CF0AF86-5731-4EFD-8625-A34D4C1573EC}"/>
              </a:ext>
            </a:extLst>
          </p:cNvPr>
          <p:cNvSpPr txBox="1"/>
          <p:nvPr/>
        </p:nvSpPr>
        <p:spPr>
          <a:xfrm>
            <a:off x="5608320" y="1257300"/>
            <a:ext cx="2159540" cy="215444"/>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lIns="36000" rIns="36000">
            <a:spAutoFit/>
          </a:bodyPr>
          <a:lstStyle>
            <a:defPPr marR="0" lvl="0" algn="l" rtl="0">
              <a:lnSpc>
                <a:spcPct val="100000"/>
              </a:lnSpc>
              <a:spcBef>
                <a:spcPts val="0"/>
              </a:spcBef>
              <a:spcAft>
                <a:spcPts val="0"/>
              </a:spcAft>
            </a:defPPr>
            <a:lvl1pPr algn="ctr">
              <a:defRPr sz="900" b="1">
                <a:solidFill>
                  <a:schemeClr val="bg1"/>
                </a:solidFill>
                <a:latin typeface="メイリオ" panose="020B0604030504040204" pitchFamily="50" charset="-128"/>
                <a:ea typeface="メイリオ" panose="020B0604030504040204" pitchFamily="50" charset="-128"/>
              </a:defRPr>
            </a:lvl1pPr>
          </a:lstStyle>
          <a:p>
            <a:r>
              <a:rPr lang="en-US" altLang="ja-JP" sz="800" dirty="0"/>
              <a:t>Human Computer Interaction</a:t>
            </a:r>
            <a:endParaRPr lang="ja-JP" altLang="en-US" sz="800" dirty="0"/>
          </a:p>
        </p:txBody>
      </p:sp>
      <p:sp>
        <p:nvSpPr>
          <p:cNvPr id="15" name="テキスト ボックス 14">
            <a:extLst>
              <a:ext uri="{FF2B5EF4-FFF2-40B4-BE49-F238E27FC236}">
                <a16:creationId xmlns:a16="http://schemas.microsoft.com/office/drawing/2014/main" id="{E031E6DF-B34B-4EE1-8257-BEB4C6AF70DA}"/>
              </a:ext>
            </a:extLst>
          </p:cNvPr>
          <p:cNvSpPr txBox="1"/>
          <p:nvPr/>
        </p:nvSpPr>
        <p:spPr>
          <a:xfrm>
            <a:off x="4379276" y="2481482"/>
            <a:ext cx="1229044" cy="461665"/>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lIns="36000" rIns="36000">
            <a:spAutoFit/>
          </a:bodyPr>
          <a:lstStyle/>
          <a:p>
            <a:pPr algn="ctr"/>
            <a:r>
              <a:rPr lang="en-US" altLang="ja-JP" sz="800" b="1" dirty="0">
                <a:solidFill>
                  <a:schemeClr val="bg1"/>
                </a:solidFill>
                <a:latin typeface="メイリオ" panose="020B0604030504040204" pitchFamily="50" charset="-128"/>
                <a:ea typeface="メイリオ" panose="020B0604030504040204" pitchFamily="50" charset="-128"/>
              </a:rPr>
              <a:t>Image Processing</a:t>
            </a:r>
          </a:p>
          <a:p>
            <a:pPr algn="ctr"/>
            <a:r>
              <a:rPr lang="en-US" altLang="ja-JP" sz="800" b="1" dirty="0">
                <a:solidFill>
                  <a:schemeClr val="bg1"/>
                </a:solidFill>
                <a:latin typeface="メイリオ" panose="020B0604030504040204" pitchFamily="50" charset="-128"/>
                <a:ea typeface="メイリオ" panose="020B0604030504040204" pitchFamily="50" charset="-128"/>
              </a:rPr>
              <a:t>Pattern Recognition</a:t>
            </a:r>
          </a:p>
          <a:p>
            <a:pPr algn="ctr"/>
            <a:r>
              <a:rPr lang="en-US" altLang="ja-JP" sz="800" b="1" dirty="0">
                <a:solidFill>
                  <a:schemeClr val="bg1"/>
                </a:solidFill>
                <a:latin typeface="メイリオ" panose="020B0604030504040204" pitchFamily="50" charset="-128"/>
                <a:ea typeface="メイリオ" panose="020B0604030504040204" pitchFamily="50" charset="-128"/>
              </a:rPr>
              <a:t>Computer Vision</a:t>
            </a:r>
          </a:p>
        </p:txBody>
      </p:sp>
      <p:sp>
        <p:nvSpPr>
          <p:cNvPr id="16" name="テキスト ボックス 15">
            <a:extLst>
              <a:ext uri="{FF2B5EF4-FFF2-40B4-BE49-F238E27FC236}">
                <a16:creationId xmlns:a16="http://schemas.microsoft.com/office/drawing/2014/main" id="{CFC4908E-9FAC-4E50-A485-05B26BA15640}"/>
              </a:ext>
            </a:extLst>
          </p:cNvPr>
          <p:cNvSpPr txBox="1"/>
          <p:nvPr/>
        </p:nvSpPr>
        <p:spPr>
          <a:xfrm>
            <a:off x="7940161" y="2561174"/>
            <a:ext cx="1023185" cy="338554"/>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lIns="36000" rIns="36000">
            <a:spAutoFit/>
          </a:bodyPr>
          <a:lstStyle>
            <a:defPPr marR="0" lvl="0" algn="l" rtl="0">
              <a:lnSpc>
                <a:spcPct val="100000"/>
              </a:lnSpc>
              <a:spcBef>
                <a:spcPts val="0"/>
              </a:spcBef>
              <a:spcAft>
                <a:spcPts val="0"/>
              </a:spcAft>
            </a:defPPr>
            <a:lvl1pPr algn="ctr">
              <a:defRPr sz="900" b="1">
                <a:solidFill>
                  <a:schemeClr val="bg1"/>
                </a:solidFill>
                <a:latin typeface="メイリオ" panose="020B0604030504040204" pitchFamily="50" charset="-128"/>
                <a:ea typeface="メイリオ" panose="020B0604030504040204" pitchFamily="50" charset="-128"/>
              </a:defRPr>
            </a:lvl1pPr>
          </a:lstStyle>
          <a:p>
            <a:r>
              <a:rPr lang="en-US" altLang="ja-JP" sz="800" dirty="0"/>
              <a:t>Embedded System</a:t>
            </a:r>
            <a:endParaRPr lang="ja-JP" altLang="en-US" sz="800" dirty="0"/>
          </a:p>
        </p:txBody>
      </p:sp>
      <p:sp>
        <p:nvSpPr>
          <p:cNvPr id="17" name="テキスト ボックス 16">
            <a:extLst>
              <a:ext uri="{FF2B5EF4-FFF2-40B4-BE49-F238E27FC236}">
                <a16:creationId xmlns:a16="http://schemas.microsoft.com/office/drawing/2014/main" id="{0ABCA9E0-C8A7-4467-93ED-D7BB0C90ED63}"/>
              </a:ext>
            </a:extLst>
          </p:cNvPr>
          <p:cNvSpPr txBox="1"/>
          <p:nvPr/>
        </p:nvSpPr>
        <p:spPr>
          <a:xfrm>
            <a:off x="8371700" y="3670539"/>
            <a:ext cx="722206" cy="338554"/>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wrap="square" lIns="36000" rIns="36000">
            <a:spAutoFit/>
          </a:bodyPr>
          <a:lstStyle>
            <a:defPPr marR="0" lvl="0" algn="l" rtl="0">
              <a:lnSpc>
                <a:spcPct val="100000"/>
              </a:lnSpc>
              <a:spcBef>
                <a:spcPts val="0"/>
              </a:spcBef>
              <a:spcAft>
                <a:spcPts val="0"/>
              </a:spcAft>
              <a:defRPr/>
            </a:defPPr>
            <a:lvl1pPr algn="ctr">
              <a:defRPr sz="900" b="1">
                <a:solidFill>
                  <a:schemeClr val="bg1"/>
                </a:solidFill>
                <a:latin typeface="メイリオ" panose="020B0604030504040204" pitchFamily="50" charset="-128"/>
                <a:ea typeface="メイリオ" panose="020B0604030504040204" pitchFamily="50" charset="-128"/>
              </a:defRPr>
            </a:lvl1pPr>
          </a:lstStyle>
          <a:p>
            <a:r>
              <a:rPr lang="en-US" altLang="ja-JP" sz="800" dirty="0"/>
              <a:t>Computer Graphics</a:t>
            </a:r>
            <a:endParaRPr lang="ja-JP" altLang="en-US" sz="800" dirty="0"/>
          </a:p>
        </p:txBody>
      </p:sp>
      <p:sp>
        <p:nvSpPr>
          <p:cNvPr id="18" name="正方形/長方形 17">
            <a:extLst>
              <a:ext uri="{FF2B5EF4-FFF2-40B4-BE49-F238E27FC236}">
                <a16:creationId xmlns:a16="http://schemas.microsoft.com/office/drawing/2014/main" id="{BEB6E351-D60A-45CC-9AC4-1E1B7F1C7063}"/>
              </a:ext>
            </a:extLst>
          </p:cNvPr>
          <p:cNvSpPr/>
          <p:nvPr/>
        </p:nvSpPr>
        <p:spPr>
          <a:xfrm>
            <a:off x="4183516" y="4955135"/>
            <a:ext cx="4910390" cy="15368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96533025"/>
      </p:ext>
    </p:extLst>
  </p:cSld>
  <p:clrMapOvr>
    <a:masterClrMapping/>
  </p:clrMapOvr>
  <mc:AlternateContent xmlns:mc="http://schemas.openxmlformats.org/markup-compatibility/2006" xmlns:p14="http://schemas.microsoft.com/office/powerpoint/2010/main">
    <mc:Choice Requires="p14">
      <p:transition spd="slow" p14:dur="2000" advTm="52838"/>
    </mc:Choice>
    <mc:Fallback xmlns="">
      <p:transition spd="slow" advTm="5283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0">
          <a:gsLst>
            <a:gs pos="0">
              <a:schemeClr val="hlink"/>
            </a:gs>
            <a:gs pos="50000">
              <a:schemeClr val="hlink">
                <a:gamma/>
                <a:tint val="33725"/>
                <a:invGamma/>
              </a:schemeClr>
            </a:gs>
            <a:gs pos="100000">
              <a:schemeClr val="hlink"/>
            </a:gs>
          </a:gsLst>
          <a:lin ang="2700000" scaled="1"/>
        </a:gra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539552" y="116632"/>
            <a:ext cx="7772400" cy="608013"/>
          </a:xfrm>
        </p:spPr>
        <p:txBody>
          <a:bodyPr/>
          <a:lstStyle/>
          <a:p>
            <a:pPr eaLnBrk="1" hangingPunct="1"/>
            <a:r>
              <a:rPr lang="en-US" altLang="ja-JP" sz="3600" dirty="0"/>
              <a:t>Introduction: </a:t>
            </a:r>
            <a:r>
              <a:rPr lang="en-US" altLang="ja-JP" sz="3600" b="1" dirty="0">
                <a:effectLst>
                  <a:outerShdw blurRad="38100" dist="38100" dir="2700000" algn="tl">
                    <a:srgbClr val="000000">
                      <a:alpha val="43137"/>
                    </a:srgbClr>
                  </a:outerShdw>
                </a:effectLst>
              </a:rPr>
              <a:t>Research Themes</a:t>
            </a:r>
          </a:p>
        </p:txBody>
      </p:sp>
      <p:sp>
        <p:nvSpPr>
          <p:cNvPr id="6147" name="Rectangle 3"/>
          <p:cNvSpPr>
            <a:spLocks noGrp="1" noChangeArrowheads="1"/>
          </p:cNvSpPr>
          <p:nvPr>
            <p:ph idx="1"/>
          </p:nvPr>
        </p:nvSpPr>
        <p:spPr>
          <a:xfrm>
            <a:off x="-4989131" y="-283467"/>
            <a:ext cx="3839344" cy="2016224"/>
          </a:xfrm>
        </p:spPr>
        <p:txBody>
          <a:bodyPr/>
          <a:lstStyle/>
          <a:p>
            <a:pPr eaLnBrk="1" hangingPunct="1">
              <a:buFontTx/>
              <a:buNone/>
            </a:pPr>
            <a:r>
              <a:rPr lang="en-US" altLang="ja-JP" sz="2400" dirty="0">
                <a:solidFill>
                  <a:srgbClr val="CC0000"/>
                </a:solidFill>
                <a:latin typeface="Tahoma" pitchFamily="34" charset="0"/>
              </a:rPr>
              <a:t>The Project Purpose:</a:t>
            </a:r>
          </a:p>
          <a:p>
            <a:pPr eaLnBrk="1" hangingPunct="1">
              <a:buFontTx/>
              <a:buNone/>
            </a:pPr>
            <a:r>
              <a:rPr lang="en-US" altLang="ja-JP" sz="2400" dirty="0">
                <a:latin typeface="Tahoma" pitchFamily="34" charset="0"/>
              </a:rPr>
              <a:t>   </a:t>
            </a:r>
            <a:r>
              <a:rPr lang="en-US" altLang="ja-JP" sz="2400" dirty="0">
                <a:effectLst>
                  <a:outerShdw blurRad="38100" dist="38100" dir="2700000" algn="tl">
                    <a:srgbClr val="000000">
                      <a:alpha val="43137"/>
                    </a:srgbClr>
                  </a:outerShdw>
                </a:effectLst>
                <a:latin typeface="Tahoma" pitchFamily="34" charset="0"/>
              </a:rPr>
              <a:t>Research and analysis concerning Vision Computing </a:t>
            </a:r>
          </a:p>
        </p:txBody>
      </p:sp>
      <p:graphicFrame>
        <p:nvGraphicFramePr>
          <p:cNvPr id="2" name="図表 1"/>
          <p:cNvGraphicFramePr/>
          <p:nvPr>
            <p:extLst>
              <p:ext uri="{D42A27DB-BD31-4B8C-83A1-F6EECF244321}">
                <p14:modId xmlns:p14="http://schemas.microsoft.com/office/powerpoint/2010/main" val="1405966566"/>
              </p:ext>
            </p:extLst>
          </p:nvPr>
        </p:nvGraphicFramePr>
        <p:xfrm>
          <a:off x="1470095" y="836712"/>
          <a:ext cx="6117720" cy="597666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7" name="図 6"/>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5388412" y="420639"/>
            <a:ext cx="2077665" cy="1556879"/>
          </a:xfrm>
          <a:prstGeom prst="rect">
            <a:avLst/>
          </a:prstGeom>
        </p:spPr>
      </p:pic>
      <p:pic>
        <p:nvPicPr>
          <p:cNvPr id="8" name="図 7"/>
          <p:cNvPicPr>
            <a:picLocks noChangeAspect="1"/>
          </p:cNvPicPr>
          <p:nvPr/>
        </p:nvPicPr>
        <p:blipFill>
          <a:blip r:embed="rId10"/>
          <a:stretch>
            <a:fillRect/>
          </a:stretch>
        </p:blipFill>
        <p:spPr>
          <a:xfrm>
            <a:off x="-5629700" y="1307098"/>
            <a:ext cx="5550187" cy="5353049"/>
          </a:xfrm>
          <a:prstGeom prst="rect">
            <a:avLst/>
          </a:prstGeom>
        </p:spPr>
      </p:pic>
      <p:pic>
        <p:nvPicPr>
          <p:cNvPr id="9" name="Google Shape;181;p21">
            <a:extLst>
              <a:ext uri="{FF2B5EF4-FFF2-40B4-BE49-F238E27FC236}">
                <a16:creationId xmlns:a16="http://schemas.microsoft.com/office/drawing/2014/main" id="{784265BF-FB27-4264-B9F4-B04B7129E7CE}"/>
              </a:ext>
            </a:extLst>
          </p:cNvPr>
          <p:cNvPicPr preferRelativeResize="0"/>
          <p:nvPr/>
        </p:nvPicPr>
        <p:blipFill rotWithShape="1">
          <a:blip r:embed="rId11">
            <a:alphaModFix/>
          </a:blip>
          <a:srcRect/>
          <a:stretch/>
        </p:blipFill>
        <p:spPr>
          <a:xfrm>
            <a:off x="250825" y="6381750"/>
            <a:ext cx="1620440" cy="273844"/>
          </a:xfrm>
          <a:prstGeom prst="rect">
            <a:avLst/>
          </a:prstGeom>
          <a:noFill/>
          <a:ln>
            <a:noFill/>
          </a:ln>
        </p:spPr>
      </p:pic>
      <p:pic>
        <p:nvPicPr>
          <p:cNvPr id="10" name="Google Shape;182;p21">
            <a:extLst>
              <a:ext uri="{FF2B5EF4-FFF2-40B4-BE49-F238E27FC236}">
                <a16:creationId xmlns:a16="http://schemas.microsoft.com/office/drawing/2014/main" id="{A13487B0-38FD-4B2E-B6BA-18152468E13A}"/>
              </a:ext>
            </a:extLst>
          </p:cNvPr>
          <p:cNvPicPr preferRelativeResize="0"/>
          <p:nvPr/>
        </p:nvPicPr>
        <p:blipFill rotWithShape="1">
          <a:blip r:embed="rId12">
            <a:alphaModFix/>
          </a:blip>
          <a:srcRect/>
          <a:stretch/>
        </p:blipFill>
        <p:spPr>
          <a:xfrm>
            <a:off x="8516774" y="116632"/>
            <a:ext cx="510778" cy="494109"/>
          </a:xfrm>
          <a:prstGeom prst="rect">
            <a:avLst/>
          </a:prstGeom>
          <a:noFill/>
          <a:ln>
            <a:noFill/>
          </a:ln>
        </p:spPr>
      </p:pic>
    </p:spTree>
    <p:extLst>
      <p:ext uri="{BB962C8B-B14F-4D97-AF65-F5344CB8AC3E}">
        <p14:creationId xmlns:p14="http://schemas.microsoft.com/office/powerpoint/2010/main" val="1038211598"/>
      </p:ext>
    </p:extLst>
  </p:cSld>
  <p:clrMapOvr>
    <a:overrideClrMapping bg1="lt1" tx1="dk1" bg2="lt2" tx2="dk2" accent1="accent1" accent2="accent2" accent3="accent3" accent4="accent4" accent5="accent5" accent6="accent6" hlink="hlink" folHlink="folHlink"/>
  </p:clrMapOvr>
  <p:transition advTm="60000">
    <p:cover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0"/>
          <p:cNvSpPr txBox="1">
            <a:spLocks noGrp="1"/>
          </p:cNvSpPr>
          <p:nvPr>
            <p:ph type="ctrTitle"/>
          </p:nvPr>
        </p:nvSpPr>
        <p:spPr>
          <a:xfrm>
            <a:off x="754509" y="1341115"/>
            <a:ext cx="7633800" cy="2448000"/>
          </a:xfrm>
          <a:prstGeom prst="rect">
            <a:avLst/>
          </a:prstGeom>
          <a:noFill/>
          <a:ln>
            <a:noFill/>
          </a:ln>
        </p:spPr>
        <p:txBody>
          <a:bodyPr spcFirstLastPara="1" wrap="square" lIns="91425" tIns="45700" rIns="91425" bIns="45700" anchor="t" anchorCtr="0">
            <a:noAutofit/>
          </a:bodyPr>
          <a:lstStyle/>
          <a:p>
            <a:pPr lvl="0" algn="ctr">
              <a:buClr>
                <a:schemeClr val="dk1"/>
              </a:buClr>
              <a:buSzPts val="1100"/>
            </a:pPr>
            <a:r>
              <a:rPr lang="en-US" altLang="ja-JP" sz="3600" b="1" dirty="0"/>
              <a:t>Rotation, Translation and Scale Invariant Sign Word Recognition Using Efficient Segmentation and Deep Learning</a:t>
            </a:r>
            <a:endParaRPr sz="3600" b="1" dirty="0"/>
          </a:p>
        </p:txBody>
      </p:sp>
      <p:pic>
        <p:nvPicPr>
          <p:cNvPr id="172" name="Google Shape;172;p20"/>
          <p:cNvPicPr preferRelativeResize="0"/>
          <p:nvPr/>
        </p:nvPicPr>
        <p:blipFill rotWithShape="1">
          <a:blip r:embed="rId3">
            <a:alphaModFix/>
          </a:blip>
          <a:srcRect/>
          <a:stretch/>
        </p:blipFill>
        <p:spPr>
          <a:xfrm>
            <a:off x="179387" y="6021387"/>
            <a:ext cx="2894409" cy="490538"/>
          </a:xfrm>
          <a:prstGeom prst="rect">
            <a:avLst/>
          </a:prstGeom>
          <a:noFill/>
          <a:ln>
            <a:noFill/>
          </a:ln>
        </p:spPr>
      </p:pic>
      <p:pic>
        <p:nvPicPr>
          <p:cNvPr id="173" name="Google Shape;173;p20"/>
          <p:cNvPicPr preferRelativeResize="0"/>
          <p:nvPr/>
        </p:nvPicPr>
        <p:blipFill rotWithShape="1">
          <a:blip r:embed="rId4">
            <a:alphaModFix/>
          </a:blip>
          <a:srcRect/>
          <a:stretch/>
        </p:blipFill>
        <p:spPr>
          <a:xfrm>
            <a:off x="7940675" y="5813425"/>
            <a:ext cx="714375" cy="690563"/>
          </a:xfrm>
          <a:prstGeom prst="rect">
            <a:avLst/>
          </a:prstGeom>
          <a:noFill/>
          <a:ln>
            <a:noFill/>
          </a:ln>
        </p:spPr>
      </p:pic>
      <p:sp>
        <p:nvSpPr>
          <p:cNvPr id="174" name="Google Shape;174;p20"/>
          <p:cNvSpPr txBox="1"/>
          <p:nvPr/>
        </p:nvSpPr>
        <p:spPr>
          <a:xfrm>
            <a:off x="1333963" y="4164459"/>
            <a:ext cx="6553200" cy="1752600"/>
          </a:xfrm>
          <a:prstGeom prst="rect">
            <a:avLst/>
          </a:prstGeom>
          <a:noFill/>
          <a:ln>
            <a:noFill/>
          </a:ln>
        </p:spPr>
        <p:txBody>
          <a:bodyPr spcFirstLastPara="1" wrap="square" lIns="91425" tIns="45700" rIns="91425" bIns="45700" anchor="t" anchorCtr="0">
            <a:noAutofit/>
          </a:bodyPr>
          <a:lstStyle/>
          <a:p>
            <a:pPr marL="457200" lvl="0" indent="-352425" algn="ctr" rtl="0">
              <a:lnSpc>
                <a:spcPct val="90000"/>
              </a:lnSpc>
              <a:spcBef>
                <a:spcPts val="320"/>
              </a:spcBef>
              <a:spcAft>
                <a:spcPts val="0"/>
              </a:spcAft>
              <a:buNone/>
            </a:pPr>
            <a:r>
              <a:rPr lang="en-US" altLang="ja" sz="2000" b="1" dirty="0">
                <a:solidFill>
                  <a:srgbClr val="030307"/>
                </a:solidFill>
                <a:latin typeface="Bodoni"/>
                <a:sym typeface="Tahoma"/>
              </a:rPr>
              <a:t>Dr. SHIN Jungpil</a:t>
            </a:r>
          </a:p>
          <a:p>
            <a:pPr marL="457200" lvl="0" indent="-352425" algn="ctr" rtl="0">
              <a:lnSpc>
                <a:spcPct val="90000"/>
              </a:lnSpc>
              <a:spcBef>
                <a:spcPts val="320"/>
              </a:spcBef>
              <a:spcAft>
                <a:spcPts val="0"/>
              </a:spcAft>
              <a:buNone/>
            </a:pPr>
            <a:r>
              <a:rPr lang="en-US" sz="2000" b="1" dirty="0">
                <a:solidFill>
                  <a:srgbClr val="030307"/>
                </a:solidFill>
                <a:latin typeface="Bodoni"/>
                <a:sym typeface="Tahoma"/>
              </a:rPr>
              <a:t>Vision Computing Platform Cluster</a:t>
            </a:r>
          </a:p>
          <a:p>
            <a:pPr marL="457200" lvl="0" indent="-352425" algn="ctr" rtl="0">
              <a:lnSpc>
                <a:spcPct val="90000"/>
              </a:lnSpc>
              <a:spcBef>
                <a:spcPts val="320"/>
              </a:spcBef>
              <a:spcAft>
                <a:spcPts val="0"/>
              </a:spcAft>
              <a:buNone/>
            </a:pPr>
            <a:r>
              <a:rPr lang="en-US" altLang="ja" sz="2000" b="1" dirty="0">
                <a:solidFill>
                  <a:srgbClr val="030307"/>
                </a:solidFill>
                <a:latin typeface="Bodoni"/>
                <a:ea typeface="Bodoni"/>
                <a:cs typeface="Bodoni"/>
                <a:sym typeface="Bodoni"/>
              </a:rPr>
              <a:t>The University of AIZU, JAPAN</a:t>
            </a:r>
            <a:br>
              <a:rPr lang="en-US" altLang="ja" sz="1600" b="1" dirty="0">
                <a:latin typeface="Tahoma"/>
                <a:ea typeface="Tahoma"/>
                <a:cs typeface="Tahoma"/>
                <a:sym typeface="Tahoma"/>
              </a:rPr>
            </a:br>
            <a:r>
              <a:rPr lang="en-US" altLang="ja" b="1" dirty="0">
                <a:latin typeface="Tahoma"/>
                <a:ea typeface="Tahoma"/>
                <a:cs typeface="Tahoma"/>
                <a:sym typeface="Tahoma"/>
              </a:rPr>
              <a:t> </a:t>
            </a:r>
            <a:endParaRPr lang="en-US" sz="1600" dirty="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1"/>
          <p:cNvSpPr txBox="1">
            <a:spLocks noGrp="1"/>
          </p:cNvSpPr>
          <p:nvPr>
            <p:ph type="title"/>
          </p:nvPr>
        </p:nvSpPr>
        <p:spPr>
          <a:xfrm>
            <a:off x="389705" y="259676"/>
            <a:ext cx="8520600" cy="7635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ja" dirty="0">
                <a:latin typeface="Garamond"/>
                <a:ea typeface="Garamond"/>
                <a:cs typeface="Garamond"/>
                <a:sym typeface="Garamond"/>
              </a:rPr>
              <a:t>Overview</a:t>
            </a:r>
            <a:endParaRPr dirty="0">
              <a:latin typeface="Garamond"/>
              <a:ea typeface="Garamond"/>
              <a:cs typeface="Garamond"/>
              <a:sym typeface="Garamond"/>
            </a:endParaRPr>
          </a:p>
        </p:txBody>
      </p:sp>
      <p:sp>
        <p:nvSpPr>
          <p:cNvPr id="180" name="Google Shape;180;p21"/>
          <p:cNvSpPr txBox="1">
            <a:spLocks noGrp="1"/>
          </p:cNvSpPr>
          <p:nvPr>
            <p:ph type="body" idx="1"/>
          </p:nvPr>
        </p:nvSpPr>
        <p:spPr>
          <a:xfrm>
            <a:off x="604675" y="1356875"/>
            <a:ext cx="4491000" cy="4555200"/>
          </a:xfrm>
          <a:prstGeom prst="rect">
            <a:avLst/>
          </a:prstGeom>
          <a:noFill/>
          <a:ln>
            <a:noFill/>
          </a:ln>
        </p:spPr>
        <p:txBody>
          <a:bodyPr spcFirstLastPara="1" wrap="square" lIns="91425" tIns="45700" rIns="91425" bIns="45700" anchor="t" anchorCtr="0">
            <a:noAutofit/>
          </a:bodyPr>
          <a:lstStyle/>
          <a:p>
            <a:pPr marL="457200" lvl="0" indent="-381000" algn="just" rtl="0">
              <a:lnSpc>
                <a:spcPct val="100000"/>
              </a:lnSpc>
              <a:spcBef>
                <a:spcPts val="600"/>
              </a:spcBef>
              <a:spcAft>
                <a:spcPts val="0"/>
              </a:spcAft>
              <a:buSzPts val="2400"/>
              <a:buChar char="❏"/>
            </a:pPr>
            <a:r>
              <a:rPr lang="ja" sz="2400" dirty="0"/>
              <a:t>Introduction</a:t>
            </a:r>
            <a:endParaRPr sz="2400" dirty="0"/>
          </a:p>
          <a:p>
            <a:pPr marL="914400" lvl="1" indent="-381000" algn="just" rtl="0">
              <a:lnSpc>
                <a:spcPct val="100000"/>
              </a:lnSpc>
              <a:spcBef>
                <a:spcPts val="0"/>
              </a:spcBef>
              <a:spcAft>
                <a:spcPts val="0"/>
              </a:spcAft>
              <a:buSzPts val="2400"/>
              <a:buChar char="❏"/>
            </a:pPr>
            <a:r>
              <a:rPr lang="ja" sz="2400" dirty="0"/>
              <a:t>Back ground</a:t>
            </a:r>
            <a:endParaRPr sz="2400" dirty="0"/>
          </a:p>
          <a:p>
            <a:pPr marL="914400" lvl="1" indent="-381000" algn="just" rtl="0">
              <a:lnSpc>
                <a:spcPct val="100000"/>
              </a:lnSpc>
              <a:spcBef>
                <a:spcPts val="0"/>
              </a:spcBef>
              <a:spcAft>
                <a:spcPts val="0"/>
              </a:spcAft>
              <a:buSzPts val="2400"/>
              <a:buChar char="❏"/>
            </a:pPr>
            <a:r>
              <a:rPr lang="ja" sz="2400" dirty="0"/>
              <a:t>Purpose</a:t>
            </a:r>
            <a:endParaRPr sz="2400" dirty="0"/>
          </a:p>
          <a:p>
            <a:pPr marL="914400" lvl="1" indent="-381000" algn="just" rtl="0">
              <a:lnSpc>
                <a:spcPct val="100000"/>
              </a:lnSpc>
              <a:spcBef>
                <a:spcPts val="0"/>
              </a:spcBef>
              <a:spcAft>
                <a:spcPts val="0"/>
              </a:spcAft>
              <a:buSzPts val="2400"/>
              <a:buChar char="❏"/>
            </a:pPr>
            <a:r>
              <a:rPr lang="ja" sz="2400" dirty="0"/>
              <a:t>Previous study</a:t>
            </a:r>
            <a:endParaRPr sz="2400" dirty="0"/>
          </a:p>
          <a:p>
            <a:pPr marL="0" lvl="0" indent="0" algn="just" rtl="0">
              <a:lnSpc>
                <a:spcPct val="100000"/>
              </a:lnSpc>
              <a:spcBef>
                <a:spcPts val="600"/>
              </a:spcBef>
              <a:spcAft>
                <a:spcPts val="0"/>
              </a:spcAft>
              <a:buNone/>
            </a:pPr>
            <a:endParaRPr sz="2400" dirty="0"/>
          </a:p>
          <a:p>
            <a:pPr marL="457200" lvl="0" indent="-381000" algn="just" rtl="0">
              <a:lnSpc>
                <a:spcPct val="100000"/>
              </a:lnSpc>
              <a:spcBef>
                <a:spcPts val="600"/>
              </a:spcBef>
              <a:spcAft>
                <a:spcPts val="0"/>
              </a:spcAft>
              <a:buSzPts val="2400"/>
              <a:buChar char="❏"/>
            </a:pPr>
            <a:r>
              <a:rPr lang="ja" sz="2400" dirty="0"/>
              <a:t>Method</a:t>
            </a:r>
            <a:endParaRPr sz="2400" dirty="0"/>
          </a:p>
          <a:p>
            <a:pPr marL="914400" lvl="1" indent="-381000" algn="just" rtl="0">
              <a:lnSpc>
                <a:spcPct val="100000"/>
              </a:lnSpc>
              <a:spcBef>
                <a:spcPts val="0"/>
              </a:spcBef>
              <a:spcAft>
                <a:spcPts val="0"/>
              </a:spcAft>
              <a:buSzPts val="2400"/>
              <a:buChar char="❏"/>
            </a:pPr>
            <a:r>
              <a:rPr lang="ja" sz="2400" dirty="0"/>
              <a:t>Joint estimater</a:t>
            </a:r>
            <a:endParaRPr sz="2400" dirty="0"/>
          </a:p>
          <a:p>
            <a:pPr marL="914400" lvl="1" indent="-381000" algn="just" rtl="0">
              <a:lnSpc>
                <a:spcPct val="100000"/>
              </a:lnSpc>
              <a:spcBef>
                <a:spcPts val="0"/>
              </a:spcBef>
              <a:spcAft>
                <a:spcPts val="0"/>
              </a:spcAft>
              <a:buSzPts val="2400"/>
              <a:buChar char="❏"/>
            </a:pPr>
            <a:r>
              <a:rPr lang="en-US" altLang="ja" sz="2400" dirty="0"/>
              <a:t>Sign Language Word</a:t>
            </a:r>
          </a:p>
          <a:p>
            <a:pPr lvl="1" indent="-381000" algn="just">
              <a:spcBef>
                <a:spcPts val="0"/>
              </a:spcBef>
              <a:buSzPts val="2400"/>
              <a:buFont typeface="Noto Sans Symbols"/>
              <a:buChar char="❏"/>
            </a:pPr>
            <a:r>
              <a:rPr lang="ja" sz="2400" dirty="0"/>
              <a:t>Classfication</a:t>
            </a:r>
            <a:endParaRPr lang="en-US" altLang="ja" sz="2400" dirty="0"/>
          </a:p>
          <a:p>
            <a:pPr lvl="1" indent="-381000" algn="just">
              <a:spcBef>
                <a:spcPts val="0"/>
              </a:spcBef>
              <a:buSzPts val="2400"/>
              <a:buFont typeface="Noto Sans Symbols"/>
              <a:buChar char="❏"/>
            </a:pPr>
            <a:r>
              <a:rPr lang="en-US" altLang="ja" sz="2400" dirty="0"/>
              <a:t>Data set</a:t>
            </a:r>
            <a:endParaRPr lang="en-US" altLang="ja-JP" sz="2400" dirty="0"/>
          </a:p>
          <a:p>
            <a:pPr marL="914400" lvl="1" indent="-381000" algn="just" rtl="0">
              <a:lnSpc>
                <a:spcPct val="100000"/>
              </a:lnSpc>
              <a:spcBef>
                <a:spcPts val="0"/>
              </a:spcBef>
              <a:spcAft>
                <a:spcPts val="0"/>
              </a:spcAft>
              <a:buSzPts val="2400"/>
              <a:buChar char="❏"/>
            </a:pPr>
            <a:endParaRPr sz="2400" dirty="0"/>
          </a:p>
          <a:p>
            <a:pPr marL="457200" lvl="0" indent="0" algn="just" rtl="0">
              <a:lnSpc>
                <a:spcPct val="100000"/>
              </a:lnSpc>
              <a:spcBef>
                <a:spcPts val="600"/>
              </a:spcBef>
              <a:spcAft>
                <a:spcPts val="0"/>
              </a:spcAft>
              <a:buNone/>
            </a:pPr>
            <a:endParaRPr sz="2400" dirty="0"/>
          </a:p>
        </p:txBody>
      </p:sp>
      <p:pic>
        <p:nvPicPr>
          <p:cNvPr id="181" name="Google Shape;181;p21"/>
          <p:cNvPicPr preferRelativeResize="0"/>
          <p:nvPr/>
        </p:nvPicPr>
        <p:blipFill rotWithShape="1">
          <a:blip r:embed="rId3">
            <a:alphaModFix/>
          </a:blip>
          <a:srcRect/>
          <a:stretch/>
        </p:blipFill>
        <p:spPr>
          <a:xfrm>
            <a:off x="250825" y="6381750"/>
            <a:ext cx="1620440" cy="273844"/>
          </a:xfrm>
          <a:prstGeom prst="rect">
            <a:avLst/>
          </a:prstGeom>
          <a:noFill/>
          <a:ln>
            <a:noFill/>
          </a:ln>
        </p:spPr>
      </p:pic>
      <p:pic>
        <p:nvPicPr>
          <p:cNvPr id="182" name="Google Shape;182;p21"/>
          <p:cNvPicPr preferRelativeResize="0"/>
          <p:nvPr/>
        </p:nvPicPr>
        <p:blipFill rotWithShape="1">
          <a:blip r:embed="rId4">
            <a:alphaModFix/>
          </a:blip>
          <a:srcRect/>
          <a:stretch/>
        </p:blipFill>
        <p:spPr>
          <a:xfrm>
            <a:off x="7740650" y="6199187"/>
            <a:ext cx="510778" cy="494109"/>
          </a:xfrm>
          <a:prstGeom prst="rect">
            <a:avLst/>
          </a:prstGeom>
          <a:noFill/>
          <a:ln>
            <a:noFill/>
          </a:ln>
        </p:spPr>
      </p:pic>
      <p:sp>
        <p:nvSpPr>
          <p:cNvPr id="183" name="Google Shape;183;p21"/>
          <p:cNvSpPr txBox="1">
            <a:spLocks noGrp="1"/>
          </p:cNvSpPr>
          <p:nvPr>
            <p:ph type="body" idx="1"/>
          </p:nvPr>
        </p:nvSpPr>
        <p:spPr>
          <a:xfrm>
            <a:off x="5095675" y="1356875"/>
            <a:ext cx="4260300" cy="4555200"/>
          </a:xfrm>
          <a:prstGeom prst="rect">
            <a:avLst/>
          </a:prstGeom>
          <a:noFill/>
          <a:ln>
            <a:noFill/>
          </a:ln>
        </p:spPr>
        <p:txBody>
          <a:bodyPr spcFirstLastPara="1" wrap="square" lIns="91425" tIns="45700" rIns="91425" bIns="45700" anchor="t" anchorCtr="0">
            <a:noAutofit/>
          </a:bodyPr>
          <a:lstStyle/>
          <a:p>
            <a:pPr marL="457200" lvl="0" indent="-381000" algn="just" rtl="0">
              <a:lnSpc>
                <a:spcPct val="100000"/>
              </a:lnSpc>
              <a:spcBef>
                <a:spcPts val="600"/>
              </a:spcBef>
              <a:spcAft>
                <a:spcPts val="0"/>
              </a:spcAft>
              <a:buSzPts val="2400"/>
              <a:buChar char="❏"/>
            </a:pPr>
            <a:r>
              <a:rPr lang="ja" sz="2400" dirty="0"/>
              <a:t>Result</a:t>
            </a:r>
            <a:endParaRPr sz="2400" dirty="0"/>
          </a:p>
          <a:p>
            <a:pPr marL="914400" lvl="1" indent="-381000" algn="just" rtl="0">
              <a:lnSpc>
                <a:spcPct val="100000"/>
              </a:lnSpc>
              <a:spcBef>
                <a:spcPts val="0"/>
              </a:spcBef>
              <a:spcAft>
                <a:spcPts val="0"/>
              </a:spcAft>
              <a:buSzPts val="2400"/>
              <a:buChar char="❏"/>
            </a:pPr>
            <a:r>
              <a:rPr lang="en-US" altLang="ja" sz="2400" dirty="0"/>
              <a:t>CNN</a:t>
            </a:r>
            <a:endParaRPr sz="2400" dirty="0"/>
          </a:p>
          <a:p>
            <a:pPr marL="457200" lvl="0" indent="0" algn="just" rtl="0">
              <a:lnSpc>
                <a:spcPct val="100000"/>
              </a:lnSpc>
              <a:spcBef>
                <a:spcPts val="600"/>
              </a:spcBef>
              <a:spcAft>
                <a:spcPts val="0"/>
              </a:spcAft>
              <a:buNone/>
            </a:pPr>
            <a:endParaRPr sz="2400" dirty="0"/>
          </a:p>
          <a:p>
            <a:pPr marL="457200" lvl="0" indent="-381000" algn="just" rtl="0">
              <a:lnSpc>
                <a:spcPct val="100000"/>
              </a:lnSpc>
              <a:spcBef>
                <a:spcPts val="600"/>
              </a:spcBef>
              <a:spcAft>
                <a:spcPts val="0"/>
              </a:spcAft>
              <a:buSzPts val="2400"/>
              <a:buChar char="❏"/>
            </a:pPr>
            <a:r>
              <a:rPr lang="ja" sz="2400" dirty="0"/>
              <a:t>Conclusion</a:t>
            </a:r>
            <a:endParaRPr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1">
            <a:extLst>
              <a:ext uri="{FF2B5EF4-FFF2-40B4-BE49-F238E27FC236}">
                <a16:creationId xmlns:a16="http://schemas.microsoft.com/office/drawing/2014/main" id="{F8D31CC6-C9DD-4FC7-A374-41D9856037AB}"/>
              </a:ext>
            </a:extLst>
          </p:cNvPr>
          <p:cNvSpPr>
            <a:spLocks noChangeArrowheads="1"/>
          </p:cNvSpPr>
          <p:nvPr/>
        </p:nvSpPr>
        <p:spPr bwMode="auto">
          <a:xfrm>
            <a:off x="159472" y="994172"/>
            <a:ext cx="816451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Clr>
                <a:srgbClr val="0070C0"/>
              </a:buClr>
              <a:buSzPct val="80000"/>
              <a:buFont typeface="Wingdings" panose="05000000000000000000" pitchFamily="2" charset="2"/>
              <a:buChar char="q"/>
            </a:pPr>
            <a:r>
              <a:rPr lang="en-US" altLang="en-US" sz="1800" dirty="0">
                <a:latin typeface="Verdana" panose="020B0604030504040204" pitchFamily="34" charset="0"/>
                <a:ea typeface="Verdana" panose="020B0604030504040204" pitchFamily="34" charset="0"/>
              </a:rPr>
              <a:t>Human-Computer Interaction techniques are enhancing </a:t>
            </a:r>
          </a:p>
          <a:p>
            <a:pPr>
              <a:buClr>
                <a:srgbClr val="0070C0"/>
              </a:buClr>
              <a:buSzPct val="80000"/>
              <a:buFont typeface="Wingdings" panose="05000000000000000000" pitchFamily="2" charset="2"/>
              <a:buChar char="q"/>
            </a:pPr>
            <a:r>
              <a:rPr lang="en-US" altLang="en-US" sz="1800" dirty="0">
                <a:latin typeface="Verdana" panose="020B0604030504040204" pitchFamily="34" charset="0"/>
                <a:ea typeface="Verdana" panose="020B0604030504040204" pitchFamily="34" charset="0"/>
              </a:rPr>
              <a:t>Touch and non-touch system</a:t>
            </a:r>
          </a:p>
        </p:txBody>
      </p:sp>
      <p:grpSp>
        <p:nvGrpSpPr>
          <p:cNvPr id="10" name="Group 3">
            <a:extLst>
              <a:ext uri="{FF2B5EF4-FFF2-40B4-BE49-F238E27FC236}">
                <a16:creationId xmlns:a16="http://schemas.microsoft.com/office/drawing/2014/main" id="{3A12E36C-2132-4DC3-8371-DDAE4F07F970}"/>
              </a:ext>
            </a:extLst>
          </p:cNvPr>
          <p:cNvGrpSpPr>
            <a:grpSpLocks/>
          </p:cNvGrpSpPr>
          <p:nvPr/>
        </p:nvGrpSpPr>
        <p:grpSpPr bwMode="auto">
          <a:xfrm>
            <a:off x="2005546" y="1618392"/>
            <a:ext cx="4634868" cy="1742124"/>
            <a:chOff x="1763688" y="1700808"/>
            <a:chExt cx="5224797" cy="1963743"/>
          </a:xfrm>
        </p:grpSpPr>
        <p:pic>
          <p:nvPicPr>
            <p:cNvPr id="13" name="Picture 2">
              <a:extLst>
                <a:ext uri="{FF2B5EF4-FFF2-40B4-BE49-F238E27FC236}">
                  <a16:creationId xmlns:a16="http://schemas.microsoft.com/office/drawing/2014/main" id="{197B3565-6A4F-47FF-BED1-5849C0FF173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763688" y="1700808"/>
              <a:ext cx="2256928" cy="1638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6">
              <a:extLst>
                <a:ext uri="{FF2B5EF4-FFF2-40B4-BE49-F238E27FC236}">
                  <a16:creationId xmlns:a16="http://schemas.microsoft.com/office/drawing/2014/main" id="{9AC0B66C-F7C2-4D97-8255-A837368A79EA}"/>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078660" y="1700808"/>
              <a:ext cx="2909825" cy="1636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8">
              <a:extLst>
                <a:ext uri="{FF2B5EF4-FFF2-40B4-BE49-F238E27FC236}">
                  <a16:creationId xmlns:a16="http://schemas.microsoft.com/office/drawing/2014/main" id="{B750C6A7-4E03-444D-BA63-9A32E4F2DAFD}"/>
                </a:ext>
              </a:extLst>
            </p:cNvPr>
            <p:cNvSpPr>
              <a:spLocks noChangeArrowheads="1"/>
            </p:cNvSpPr>
            <p:nvPr/>
          </p:nvSpPr>
          <p:spPr bwMode="auto">
            <a:xfrm>
              <a:off x="2182694" y="3295218"/>
              <a:ext cx="1676400" cy="36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dirty="0">
                  <a:latin typeface="Verdana" panose="020B0604030504040204" pitchFamily="34" charset="0"/>
                  <a:ea typeface="Verdana" panose="020B0604030504040204" pitchFamily="34" charset="0"/>
                </a:rPr>
                <a:t>Touch device</a:t>
              </a:r>
            </a:p>
          </p:txBody>
        </p:sp>
        <p:sp>
          <p:nvSpPr>
            <p:cNvPr id="16" name="Rectangle 16">
              <a:extLst>
                <a:ext uri="{FF2B5EF4-FFF2-40B4-BE49-F238E27FC236}">
                  <a16:creationId xmlns:a16="http://schemas.microsoft.com/office/drawing/2014/main" id="{8ED511B4-211C-47AC-B2B4-0681202F42B1}"/>
                </a:ext>
              </a:extLst>
            </p:cNvPr>
            <p:cNvSpPr>
              <a:spLocks noChangeArrowheads="1"/>
            </p:cNvSpPr>
            <p:nvPr/>
          </p:nvSpPr>
          <p:spPr bwMode="auto">
            <a:xfrm>
              <a:off x="4625123" y="3295218"/>
              <a:ext cx="2212606" cy="36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dirty="0">
                  <a:latin typeface="Verdana" panose="020B0604030504040204" pitchFamily="34" charset="0"/>
                  <a:ea typeface="Verdana" panose="020B0604030504040204" pitchFamily="34" charset="0"/>
                </a:rPr>
                <a:t>Non-touch device</a:t>
              </a:r>
            </a:p>
          </p:txBody>
        </p:sp>
      </p:grpSp>
      <p:sp>
        <p:nvSpPr>
          <p:cNvPr id="17" name="Rectangle 1">
            <a:extLst>
              <a:ext uri="{FF2B5EF4-FFF2-40B4-BE49-F238E27FC236}">
                <a16:creationId xmlns:a16="http://schemas.microsoft.com/office/drawing/2014/main" id="{C0D47F4C-42D8-4394-B869-0D20F7C3DFB0}"/>
              </a:ext>
            </a:extLst>
          </p:cNvPr>
          <p:cNvSpPr>
            <a:spLocks noChangeArrowheads="1"/>
          </p:cNvSpPr>
          <p:nvPr/>
        </p:nvSpPr>
        <p:spPr bwMode="auto">
          <a:xfrm>
            <a:off x="159471" y="3310842"/>
            <a:ext cx="81645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Clr>
                <a:srgbClr val="0070C0"/>
              </a:buClr>
              <a:buSzPct val="80000"/>
              <a:buFont typeface="Wingdings" panose="05000000000000000000" pitchFamily="2" charset="2"/>
              <a:buChar char="q"/>
            </a:pPr>
            <a:r>
              <a:rPr lang="en-US" altLang="en-US" sz="1800" dirty="0">
                <a:latin typeface="Verdana" panose="020B0604030504040204" pitchFamily="34" charset="0"/>
                <a:ea typeface="Verdana" panose="020B0604030504040204" pitchFamily="34" charset="0"/>
              </a:rPr>
              <a:t>Touch devices: </a:t>
            </a:r>
            <a:r>
              <a:rPr lang="en-US" altLang="en-US" sz="1800" dirty="0">
                <a:solidFill>
                  <a:srgbClr val="FF0000"/>
                </a:solidFill>
                <a:latin typeface="Verdana" panose="020B0604030504040204" pitchFamily="34" charset="0"/>
                <a:ea typeface="Verdana" panose="020B0604030504040204" pitchFamily="34" charset="0"/>
              </a:rPr>
              <a:t>Limitations</a:t>
            </a:r>
            <a:r>
              <a:rPr lang="en-US" altLang="en-US" sz="1800" dirty="0">
                <a:latin typeface="Verdana" panose="020B0604030504040204" pitchFamily="34" charset="0"/>
                <a:ea typeface="Verdana" panose="020B0604030504040204" pitchFamily="34" charset="0"/>
              </a:rPr>
              <a:t> and </a:t>
            </a:r>
            <a:r>
              <a:rPr lang="en-US" altLang="en-US" sz="1800" dirty="0">
                <a:solidFill>
                  <a:srgbClr val="FF0000"/>
                </a:solidFill>
                <a:latin typeface="Verdana" panose="020B0604030504040204" pitchFamily="34" charset="0"/>
                <a:ea typeface="Verdana" panose="020B0604030504040204" pitchFamily="34" charset="0"/>
              </a:rPr>
              <a:t>Drawbacks</a:t>
            </a:r>
          </a:p>
        </p:txBody>
      </p:sp>
      <p:sp>
        <p:nvSpPr>
          <p:cNvPr id="18" name="Rectangle 1">
            <a:extLst>
              <a:ext uri="{FF2B5EF4-FFF2-40B4-BE49-F238E27FC236}">
                <a16:creationId xmlns:a16="http://schemas.microsoft.com/office/drawing/2014/main" id="{B91AC0F7-056F-4F58-A23E-6CDD92D49A1B}"/>
              </a:ext>
            </a:extLst>
          </p:cNvPr>
          <p:cNvSpPr>
            <a:spLocks noChangeArrowheads="1"/>
          </p:cNvSpPr>
          <p:nvPr/>
        </p:nvSpPr>
        <p:spPr bwMode="auto">
          <a:xfrm>
            <a:off x="424729" y="3581014"/>
            <a:ext cx="8164512"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Clr>
                <a:srgbClr val="0070C0"/>
              </a:buClr>
              <a:buSzPct val="80000"/>
              <a:buFont typeface="Wingdings" panose="05000000000000000000" pitchFamily="2" charset="2"/>
              <a:buChar char="Ø"/>
            </a:pPr>
            <a:r>
              <a:rPr lang="en-US" altLang="en-US" sz="1800" dirty="0">
                <a:latin typeface="Verdana" panose="020B0604030504040204" pitchFamily="34" charset="0"/>
                <a:ea typeface="Verdana" panose="020B0604030504040204" pitchFamily="34" charset="0"/>
              </a:rPr>
              <a:t>Unhygienic or unsafe</a:t>
            </a:r>
          </a:p>
          <a:p>
            <a:pPr>
              <a:buClr>
                <a:srgbClr val="0070C0"/>
              </a:buClr>
              <a:buSzPct val="80000"/>
              <a:buFont typeface="Wingdings" panose="05000000000000000000" pitchFamily="2" charset="2"/>
              <a:buChar char="Ø"/>
            </a:pPr>
            <a:r>
              <a:rPr lang="en-US" altLang="en-US" sz="1800" dirty="0">
                <a:latin typeface="Verdana" panose="020B0604030504040204" pitchFamily="34" charset="0"/>
                <a:ea typeface="Verdana" panose="020B0604030504040204" pitchFamily="34" charset="0"/>
              </a:rPr>
              <a:t>Security problems in user interference</a:t>
            </a:r>
          </a:p>
          <a:p>
            <a:pPr>
              <a:buClr>
                <a:srgbClr val="0070C0"/>
              </a:buClr>
              <a:buSzPct val="80000"/>
              <a:buFont typeface="Wingdings" panose="05000000000000000000" pitchFamily="2" charset="2"/>
              <a:buChar char="Ø"/>
            </a:pPr>
            <a:r>
              <a:rPr lang="en-US" altLang="en-US" sz="1800" dirty="0">
                <a:latin typeface="Verdana" panose="020B0604030504040204" pitchFamily="34" charset="0"/>
                <a:ea typeface="Verdana" panose="020B0604030504040204" pitchFamily="34" charset="0"/>
              </a:rPr>
              <a:t>Where the user cannot touch any device</a:t>
            </a:r>
          </a:p>
          <a:p>
            <a:pPr>
              <a:buClr>
                <a:srgbClr val="0070C0"/>
              </a:buClr>
              <a:buSzPct val="80000"/>
              <a:buFont typeface="Wingdings" panose="05000000000000000000" pitchFamily="2" charset="2"/>
              <a:buChar char="Ø"/>
            </a:pPr>
            <a:endParaRPr lang="en-US" altLang="en-US" sz="1800" dirty="0">
              <a:latin typeface="Verdana" panose="020B0604030504040204" pitchFamily="34" charset="0"/>
              <a:ea typeface="Verdana" panose="020B0604030504040204" pitchFamily="34" charset="0"/>
            </a:endParaRPr>
          </a:p>
        </p:txBody>
      </p:sp>
      <p:pic>
        <p:nvPicPr>
          <p:cNvPr id="19" name="Picture 1">
            <a:extLst>
              <a:ext uri="{FF2B5EF4-FFF2-40B4-BE49-F238E27FC236}">
                <a16:creationId xmlns:a16="http://schemas.microsoft.com/office/drawing/2014/main" id="{5E274D7A-9303-4EA9-BADB-6AC09D6927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77242" y="4572858"/>
            <a:ext cx="1982787"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4" descr="messageImage_1540184255073">
            <a:extLst>
              <a:ext uri="{FF2B5EF4-FFF2-40B4-BE49-F238E27FC236}">
                <a16:creationId xmlns:a16="http://schemas.microsoft.com/office/drawing/2014/main" id="{93B11B69-3FC3-4ADC-BF49-96995747772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37829" y="4553808"/>
            <a:ext cx="2133600" cy="137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Rectangle 8">
            <a:extLst>
              <a:ext uri="{FF2B5EF4-FFF2-40B4-BE49-F238E27FC236}">
                <a16:creationId xmlns:a16="http://schemas.microsoft.com/office/drawing/2014/main" id="{CC79FF5E-4969-42F9-B1DD-62272D6B6D08}"/>
              </a:ext>
            </a:extLst>
          </p:cNvPr>
          <p:cNvSpPr>
            <a:spLocks noChangeArrowheads="1"/>
          </p:cNvSpPr>
          <p:nvPr/>
        </p:nvSpPr>
        <p:spPr bwMode="auto">
          <a:xfrm>
            <a:off x="3442878" y="5874247"/>
            <a:ext cx="2545505"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sz="1600" dirty="0">
                <a:latin typeface="Verdana" panose="020B0604030504040204" pitchFamily="34" charset="0"/>
                <a:ea typeface="Verdana" panose="020B0604030504040204" pitchFamily="34" charset="0"/>
              </a:rPr>
              <a:t>Industrial environment</a:t>
            </a:r>
          </a:p>
        </p:txBody>
      </p:sp>
      <p:sp>
        <p:nvSpPr>
          <p:cNvPr id="22" name="Google Shape;179;p21">
            <a:extLst>
              <a:ext uri="{FF2B5EF4-FFF2-40B4-BE49-F238E27FC236}">
                <a16:creationId xmlns:a16="http://schemas.microsoft.com/office/drawing/2014/main" id="{0F8ED308-ABD0-4FBC-A8F7-B2E35C30760A}"/>
              </a:ext>
            </a:extLst>
          </p:cNvPr>
          <p:cNvSpPr txBox="1">
            <a:spLocks/>
          </p:cNvSpPr>
          <p:nvPr/>
        </p:nvSpPr>
        <p:spPr>
          <a:xfrm>
            <a:off x="389705" y="259676"/>
            <a:ext cx="8520600" cy="7635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r>
              <a:rPr lang="en-US" altLang="ja-JP" dirty="0"/>
              <a:t>Introduction</a:t>
            </a:r>
            <a:endParaRPr lang="en-US" dirty="0"/>
          </a:p>
        </p:txBody>
      </p:sp>
      <p:pic>
        <p:nvPicPr>
          <p:cNvPr id="25" name="Google Shape;190;p22">
            <a:extLst>
              <a:ext uri="{FF2B5EF4-FFF2-40B4-BE49-F238E27FC236}">
                <a16:creationId xmlns:a16="http://schemas.microsoft.com/office/drawing/2014/main" id="{0D244B66-2B9B-4A4B-BCDA-D045DCB95E4B}"/>
              </a:ext>
            </a:extLst>
          </p:cNvPr>
          <p:cNvPicPr preferRelativeResize="0"/>
          <p:nvPr/>
        </p:nvPicPr>
        <p:blipFill rotWithShape="1">
          <a:blip r:embed="rId7">
            <a:alphaModFix/>
          </a:blip>
          <a:srcRect/>
          <a:stretch/>
        </p:blipFill>
        <p:spPr>
          <a:xfrm>
            <a:off x="250825" y="6381750"/>
            <a:ext cx="1620440" cy="273844"/>
          </a:xfrm>
          <a:prstGeom prst="rect">
            <a:avLst/>
          </a:prstGeom>
          <a:noFill/>
          <a:ln>
            <a:noFill/>
          </a:ln>
        </p:spPr>
      </p:pic>
      <p:pic>
        <p:nvPicPr>
          <p:cNvPr id="26" name="Google Shape;191;p22">
            <a:extLst>
              <a:ext uri="{FF2B5EF4-FFF2-40B4-BE49-F238E27FC236}">
                <a16:creationId xmlns:a16="http://schemas.microsoft.com/office/drawing/2014/main" id="{E60B839F-8C92-4F9F-8CBD-95830544CEC0}"/>
              </a:ext>
            </a:extLst>
          </p:cNvPr>
          <p:cNvPicPr preferRelativeResize="0"/>
          <p:nvPr/>
        </p:nvPicPr>
        <p:blipFill rotWithShape="1">
          <a:blip r:embed="rId8">
            <a:alphaModFix/>
          </a:blip>
          <a:srcRect/>
          <a:stretch/>
        </p:blipFill>
        <p:spPr>
          <a:xfrm>
            <a:off x="7740650" y="6199187"/>
            <a:ext cx="510778" cy="494109"/>
          </a:xfrm>
          <a:prstGeom prst="rect">
            <a:avLst/>
          </a:prstGeom>
          <a:noFill/>
          <a:ln>
            <a:noFill/>
          </a:ln>
        </p:spPr>
      </p:pic>
    </p:spTree>
    <p:extLst>
      <p:ext uri="{BB962C8B-B14F-4D97-AF65-F5344CB8AC3E}">
        <p14:creationId xmlns:p14="http://schemas.microsoft.com/office/powerpoint/2010/main" val="3689336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B9D3DA3C-E85B-4D2A-9066-345DD4133E93}"/>
              </a:ext>
            </a:extLst>
          </p:cNvPr>
          <p:cNvPicPr>
            <a:picLocks noChangeAspect="1"/>
          </p:cNvPicPr>
          <p:nvPr/>
        </p:nvPicPr>
        <p:blipFill>
          <a:blip r:embed="rId3"/>
          <a:stretch>
            <a:fillRect/>
          </a:stretch>
        </p:blipFill>
        <p:spPr>
          <a:xfrm>
            <a:off x="2453655" y="5026369"/>
            <a:ext cx="1714646" cy="775274"/>
          </a:xfrm>
          <a:prstGeom prst="rect">
            <a:avLst/>
          </a:prstGeom>
        </p:spPr>
      </p:pic>
      <p:pic>
        <p:nvPicPr>
          <p:cNvPr id="7" name="図 6">
            <a:extLst>
              <a:ext uri="{FF2B5EF4-FFF2-40B4-BE49-F238E27FC236}">
                <a16:creationId xmlns:a16="http://schemas.microsoft.com/office/drawing/2014/main" id="{DD335CF7-5E5B-4EC7-88B4-491C41FD2D88}"/>
              </a:ext>
            </a:extLst>
          </p:cNvPr>
          <p:cNvPicPr>
            <a:picLocks noChangeAspect="1"/>
          </p:cNvPicPr>
          <p:nvPr/>
        </p:nvPicPr>
        <p:blipFill>
          <a:blip r:embed="rId4"/>
          <a:stretch>
            <a:fillRect/>
          </a:stretch>
        </p:blipFill>
        <p:spPr>
          <a:xfrm>
            <a:off x="2453655" y="4673226"/>
            <a:ext cx="1889467" cy="1249234"/>
          </a:xfrm>
          <a:prstGeom prst="rect">
            <a:avLst/>
          </a:prstGeom>
        </p:spPr>
      </p:pic>
      <p:sp>
        <p:nvSpPr>
          <p:cNvPr id="17" name="Rectangle 1">
            <a:extLst>
              <a:ext uri="{FF2B5EF4-FFF2-40B4-BE49-F238E27FC236}">
                <a16:creationId xmlns:a16="http://schemas.microsoft.com/office/drawing/2014/main" id="{C0D47F4C-42D8-4394-B869-0D20F7C3DFB0}"/>
              </a:ext>
            </a:extLst>
          </p:cNvPr>
          <p:cNvSpPr>
            <a:spLocks noChangeArrowheads="1"/>
          </p:cNvSpPr>
          <p:nvPr/>
        </p:nvSpPr>
        <p:spPr bwMode="auto">
          <a:xfrm>
            <a:off x="159471" y="2354494"/>
            <a:ext cx="816451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Clr>
                <a:srgbClr val="0070C0"/>
              </a:buClr>
              <a:buSzPct val="80000"/>
              <a:buFont typeface="Wingdings" panose="05000000000000000000" pitchFamily="2" charset="2"/>
              <a:buChar char="q"/>
            </a:pPr>
            <a:r>
              <a:rPr lang="en-US" altLang="en-US" sz="1800" dirty="0">
                <a:latin typeface="Verdana" panose="020B0604030504040204" pitchFamily="34" charset="0"/>
                <a:ea typeface="Verdana" panose="020B0604030504040204" pitchFamily="34" charset="0"/>
              </a:rPr>
              <a:t>Applications</a:t>
            </a:r>
          </a:p>
        </p:txBody>
      </p:sp>
      <p:sp>
        <p:nvSpPr>
          <p:cNvPr id="21" name="Rectangle 1">
            <a:extLst>
              <a:ext uri="{FF2B5EF4-FFF2-40B4-BE49-F238E27FC236}">
                <a16:creationId xmlns:a16="http://schemas.microsoft.com/office/drawing/2014/main" id="{5C2BFC36-FA66-4356-939F-68DBB994CF52}"/>
              </a:ext>
            </a:extLst>
          </p:cNvPr>
          <p:cNvSpPr>
            <a:spLocks noChangeArrowheads="1"/>
          </p:cNvSpPr>
          <p:nvPr/>
        </p:nvSpPr>
        <p:spPr bwMode="auto">
          <a:xfrm>
            <a:off x="159471" y="994172"/>
            <a:ext cx="8843963"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Arial" panose="020B0604020202020204" pitchFamily="34" charset="0"/>
              </a:defRPr>
            </a:lvl1pPr>
            <a:lvl2pPr marL="800100" indent="-34290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buClr>
                <a:srgbClr val="0070C0"/>
              </a:buClr>
              <a:buSzPct val="80000"/>
              <a:buFont typeface="Wingdings" panose="05000000000000000000" pitchFamily="2" charset="2"/>
              <a:buChar char="q"/>
            </a:pPr>
            <a:r>
              <a:rPr lang="en-US" altLang="en-US" sz="1800" dirty="0">
                <a:latin typeface="Verdana" panose="020B0604030504040204" pitchFamily="34" charset="0"/>
                <a:ea typeface="Verdana" panose="020B0604030504040204" pitchFamily="34" charset="0"/>
              </a:rPr>
              <a:t>Non-touch techniques, the user does not need to</a:t>
            </a:r>
          </a:p>
          <a:p>
            <a:pPr lvl="1">
              <a:buClr>
                <a:srgbClr val="0070C0"/>
              </a:buClr>
              <a:buSzPct val="80000"/>
              <a:buFont typeface="Wingdings" panose="05000000000000000000" pitchFamily="2" charset="2"/>
              <a:buChar char="Ø"/>
            </a:pPr>
            <a:r>
              <a:rPr lang="en-US" altLang="en-US" sz="1800" dirty="0">
                <a:latin typeface="Verdana" panose="020B0604030504040204" pitchFamily="34" charset="0"/>
                <a:ea typeface="Verdana" panose="020B0604030504040204" pitchFamily="34" charset="0"/>
              </a:rPr>
              <a:t>Type on a keyboard</a:t>
            </a:r>
          </a:p>
          <a:p>
            <a:pPr lvl="1">
              <a:buClr>
                <a:srgbClr val="0070C0"/>
              </a:buClr>
              <a:buSzPct val="80000"/>
              <a:buFont typeface="Wingdings" panose="05000000000000000000" pitchFamily="2" charset="2"/>
              <a:buChar char="Ø"/>
            </a:pPr>
            <a:r>
              <a:rPr lang="en-US" altLang="en-US" sz="1800" dirty="0">
                <a:latin typeface="Verdana" panose="020B0604030504040204" pitchFamily="34" charset="0"/>
                <a:ea typeface="Verdana" panose="020B0604030504040204" pitchFamily="34" charset="0"/>
              </a:rPr>
              <a:t>Write on a trackpad/touch screen</a:t>
            </a:r>
          </a:p>
          <a:p>
            <a:pPr lvl="1">
              <a:buClr>
                <a:srgbClr val="0070C0"/>
              </a:buClr>
              <a:buSzPct val="80000"/>
              <a:buFont typeface="Wingdings" panose="05000000000000000000" pitchFamily="2" charset="2"/>
              <a:buChar char="Ø"/>
            </a:pPr>
            <a:r>
              <a:rPr lang="en-US" altLang="en-US" sz="1800" dirty="0">
                <a:latin typeface="Verdana" panose="020B0604030504040204" pitchFamily="34" charset="0"/>
                <a:ea typeface="Verdana" panose="020B0604030504040204" pitchFamily="34" charset="0"/>
              </a:rPr>
              <a:t>control smart/robot systems from insecure locations. </a:t>
            </a:r>
          </a:p>
        </p:txBody>
      </p:sp>
      <p:pic>
        <p:nvPicPr>
          <p:cNvPr id="22" name="Picture 2">
            <a:extLst>
              <a:ext uri="{FF2B5EF4-FFF2-40B4-BE49-F238E27FC236}">
                <a16:creationId xmlns:a16="http://schemas.microsoft.com/office/drawing/2014/main" id="{6C10FA30-185D-4AF0-929E-E512F4FB4AC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59471" y="2984682"/>
            <a:ext cx="2157413"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12">
            <a:extLst>
              <a:ext uri="{FF2B5EF4-FFF2-40B4-BE49-F238E27FC236}">
                <a16:creationId xmlns:a16="http://schemas.microsoft.com/office/drawing/2014/main" id="{ECD383D1-19D1-423F-974B-257555B2538E}"/>
              </a:ext>
            </a:extLst>
          </p:cNvPr>
          <p:cNvPicPr>
            <a:picLocks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2436773" y="2984682"/>
            <a:ext cx="2019209" cy="129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8">
            <a:extLst>
              <a:ext uri="{FF2B5EF4-FFF2-40B4-BE49-F238E27FC236}">
                <a16:creationId xmlns:a16="http://schemas.microsoft.com/office/drawing/2014/main" id="{470FBFED-372C-4B2B-9ED7-62746BE00BA4}"/>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56115" y="2984682"/>
            <a:ext cx="2163763" cy="129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5" name="Picture 13">
            <a:extLst>
              <a:ext uri="{FF2B5EF4-FFF2-40B4-BE49-F238E27FC236}">
                <a16:creationId xmlns:a16="http://schemas.microsoft.com/office/drawing/2014/main" id="{AA0AF203-3D88-44BF-A6E6-8F4A3CDAB91F}"/>
              </a:ext>
            </a:extLst>
          </p:cNvPr>
          <p:cNvPicPr>
            <a:picLocks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6910838" y="2984682"/>
            <a:ext cx="1947863" cy="129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6" name="Picture 6">
            <a:extLst>
              <a:ext uri="{FF2B5EF4-FFF2-40B4-BE49-F238E27FC236}">
                <a16:creationId xmlns:a16="http://schemas.microsoft.com/office/drawing/2014/main" id="{9C9A1E82-A991-46C8-96A9-96AD9B18C83D}"/>
              </a:ext>
            </a:extLst>
          </p:cNvPr>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159777" y="4633747"/>
            <a:ext cx="2157413" cy="129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7" name="Picture 11">
            <a:extLst>
              <a:ext uri="{FF2B5EF4-FFF2-40B4-BE49-F238E27FC236}">
                <a16:creationId xmlns:a16="http://schemas.microsoft.com/office/drawing/2014/main" id="{2D8067B6-3F73-43FF-B6FA-AEA7E4E3AD4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436772" y="4630571"/>
            <a:ext cx="2008215" cy="1298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8" name="Rectangle 9">
            <a:extLst>
              <a:ext uri="{FF2B5EF4-FFF2-40B4-BE49-F238E27FC236}">
                <a16:creationId xmlns:a16="http://schemas.microsoft.com/office/drawing/2014/main" id="{CC76D088-B095-4D7B-AB7C-185E8F4F6D5B}"/>
              </a:ext>
            </a:extLst>
          </p:cNvPr>
          <p:cNvSpPr>
            <a:spLocks noChangeArrowheads="1"/>
          </p:cNvSpPr>
          <p:nvPr/>
        </p:nvSpPr>
        <p:spPr bwMode="auto">
          <a:xfrm>
            <a:off x="333314" y="4250326"/>
            <a:ext cx="180972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dirty="0">
                <a:latin typeface="Verdana" panose="020B0604030504040204" pitchFamily="34" charset="0"/>
                <a:ea typeface="Verdana" panose="020B0604030504040204" pitchFamily="34" charset="0"/>
                <a:cs typeface="Times New Roman" panose="02020603050405020304" pitchFamily="18" charset="0"/>
              </a:rPr>
              <a:t>Virtual Reality</a:t>
            </a:r>
          </a:p>
        </p:txBody>
      </p:sp>
      <p:sp>
        <p:nvSpPr>
          <p:cNvPr id="29" name="Rectangle 9">
            <a:extLst>
              <a:ext uri="{FF2B5EF4-FFF2-40B4-BE49-F238E27FC236}">
                <a16:creationId xmlns:a16="http://schemas.microsoft.com/office/drawing/2014/main" id="{A91599A8-8F5D-493C-88FC-3F6670B41C3D}"/>
              </a:ext>
            </a:extLst>
          </p:cNvPr>
          <p:cNvSpPr>
            <a:spLocks noChangeArrowheads="1"/>
          </p:cNvSpPr>
          <p:nvPr/>
        </p:nvSpPr>
        <p:spPr bwMode="auto">
          <a:xfrm>
            <a:off x="3164423" y="4239274"/>
            <a:ext cx="60305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dirty="0">
                <a:latin typeface="Verdana" panose="020B0604030504040204" pitchFamily="34" charset="0"/>
                <a:ea typeface="Verdana" panose="020B0604030504040204" pitchFamily="34" charset="0"/>
                <a:cs typeface="Times New Roman" panose="02020603050405020304" pitchFamily="18" charset="0"/>
              </a:rPr>
              <a:t>HCI</a:t>
            </a:r>
          </a:p>
        </p:txBody>
      </p:sp>
      <p:sp>
        <p:nvSpPr>
          <p:cNvPr id="30" name="Rectangle 9">
            <a:extLst>
              <a:ext uri="{FF2B5EF4-FFF2-40B4-BE49-F238E27FC236}">
                <a16:creationId xmlns:a16="http://schemas.microsoft.com/office/drawing/2014/main" id="{97223759-EDFD-4D96-83B3-360AB79A3165}"/>
              </a:ext>
            </a:extLst>
          </p:cNvPr>
          <p:cNvSpPr>
            <a:spLocks noChangeArrowheads="1"/>
          </p:cNvSpPr>
          <p:nvPr/>
        </p:nvSpPr>
        <p:spPr bwMode="auto">
          <a:xfrm>
            <a:off x="5286405" y="4223316"/>
            <a:ext cx="6030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dirty="0">
                <a:latin typeface="Verdana" panose="020B0604030504040204" pitchFamily="34" charset="0"/>
                <a:ea typeface="Verdana" panose="020B0604030504040204" pitchFamily="34" charset="0"/>
                <a:cs typeface="Times New Roman" panose="02020603050405020304" pitchFamily="18" charset="0"/>
              </a:rPr>
              <a:t>BCI</a:t>
            </a:r>
          </a:p>
        </p:txBody>
      </p:sp>
      <p:sp>
        <p:nvSpPr>
          <p:cNvPr id="31" name="Rectangle 9">
            <a:extLst>
              <a:ext uri="{FF2B5EF4-FFF2-40B4-BE49-F238E27FC236}">
                <a16:creationId xmlns:a16="http://schemas.microsoft.com/office/drawing/2014/main" id="{ECF04CB5-85F9-4D95-B182-F5D18F233C0D}"/>
              </a:ext>
            </a:extLst>
          </p:cNvPr>
          <p:cNvSpPr>
            <a:spLocks noChangeArrowheads="1"/>
          </p:cNvSpPr>
          <p:nvPr/>
        </p:nvSpPr>
        <p:spPr bwMode="auto">
          <a:xfrm>
            <a:off x="6910838" y="4259999"/>
            <a:ext cx="230096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dirty="0">
                <a:latin typeface="Verdana" panose="020B0604030504040204" pitchFamily="34" charset="0"/>
                <a:ea typeface="Verdana" panose="020B0604030504040204" pitchFamily="34" charset="0"/>
                <a:cs typeface="Times New Roman" panose="02020603050405020304" pitchFamily="18" charset="0"/>
              </a:rPr>
              <a:t>Touch-free Interface</a:t>
            </a:r>
          </a:p>
        </p:txBody>
      </p:sp>
      <p:sp>
        <p:nvSpPr>
          <p:cNvPr id="32" name="Rectangle 9">
            <a:extLst>
              <a:ext uri="{FF2B5EF4-FFF2-40B4-BE49-F238E27FC236}">
                <a16:creationId xmlns:a16="http://schemas.microsoft.com/office/drawing/2014/main" id="{CA91D662-B836-406E-BECC-7FB40B789748}"/>
              </a:ext>
            </a:extLst>
          </p:cNvPr>
          <p:cNvSpPr>
            <a:spLocks noChangeArrowheads="1"/>
          </p:cNvSpPr>
          <p:nvPr/>
        </p:nvSpPr>
        <p:spPr bwMode="auto">
          <a:xfrm>
            <a:off x="396152" y="5889115"/>
            <a:ext cx="138211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dirty="0">
                <a:latin typeface="Verdana" panose="020B0604030504040204" pitchFamily="34" charset="0"/>
                <a:ea typeface="Verdana" panose="020B0604030504040204" pitchFamily="34" charset="0"/>
                <a:cs typeface="Times New Roman" panose="02020603050405020304" pitchFamily="18" charset="0"/>
              </a:rPr>
              <a:t>Air writing</a:t>
            </a:r>
          </a:p>
        </p:txBody>
      </p:sp>
      <p:sp>
        <p:nvSpPr>
          <p:cNvPr id="33" name="Rectangle 9">
            <a:extLst>
              <a:ext uri="{FF2B5EF4-FFF2-40B4-BE49-F238E27FC236}">
                <a16:creationId xmlns:a16="http://schemas.microsoft.com/office/drawing/2014/main" id="{E94188DC-4806-4844-A194-A38DF0E5DDA7}"/>
              </a:ext>
            </a:extLst>
          </p:cNvPr>
          <p:cNvSpPr>
            <a:spLocks noChangeArrowheads="1"/>
          </p:cNvSpPr>
          <p:nvPr/>
        </p:nvSpPr>
        <p:spPr bwMode="auto">
          <a:xfrm>
            <a:off x="3164423" y="5893974"/>
            <a:ext cx="629702"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dirty="0">
                <a:latin typeface="Verdana" panose="020B0604030504040204" pitchFamily="34" charset="0"/>
                <a:ea typeface="Verdana" panose="020B0604030504040204" pitchFamily="34" charset="0"/>
                <a:cs typeface="Times New Roman" panose="02020603050405020304" pitchFamily="18" charset="0"/>
              </a:rPr>
              <a:t>SLR</a:t>
            </a:r>
          </a:p>
        </p:txBody>
      </p:sp>
      <p:pic>
        <p:nvPicPr>
          <p:cNvPr id="34" name="Picture 40">
            <a:extLst>
              <a:ext uri="{FF2B5EF4-FFF2-40B4-BE49-F238E27FC236}">
                <a16:creationId xmlns:a16="http://schemas.microsoft.com/office/drawing/2014/main" id="{0A03C72B-58D2-46AD-80DE-7DEF82B11D8F}"/>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4581452" y="4629331"/>
            <a:ext cx="2138426" cy="13096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14">
            <a:extLst>
              <a:ext uri="{FF2B5EF4-FFF2-40B4-BE49-F238E27FC236}">
                <a16:creationId xmlns:a16="http://schemas.microsoft.com/office/drawing/2014/main" id="{77D223F2-34A7-44DE-BBC4-654CF3D2154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910838" y="4646087"/>
            <a:ext cx="1989322" cy="1281405"/>
          </a:xfrm>
          <a:prstGeom prst="rect">
            <a:avLst/>
          </a:prstGeom>
        </p:spPr>
      </p:pic>
      <p:sp>
        <p:nvSpPr>
          <p:cNvPr id="37" name="Rectangle 9">
            <a:extLst>
              <a:ext uri="{FF2B5EF4-FFF2-40B4-BE49-F238E27FC236}">
                <a16:creationId xmlns:a16="http://schemas.microsoft.com/office/drawing/2014/main" id="{CC76D088-B095-4D7B-AB7C-185E8F4F6D5B}"/>
              </a:ext>
            </a:extLst>
          </p:cNvPr>
          <p:cNvSpPr>
            <a:spLocks noChangeArrowheads="1"/>
          </p:cNvSpPr>
          <p:nvPr/>
        </p:nvSpPr>
        <p:spPr bwMode="auto">
          <a:xfrm>
            <a:off x="4667250" y="5904648"/>
            <a:ext cx="2416779"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lvl="0"/>
            <a:r>
              <a:rPr lang="en-US" altLang="en-US" dirty="0">
                <a:latin typeface="Verdana" panose="020B0604030504040204" pitchFamily="34" charset="0"/>
                <a:ea typeface="Verdana" panose="020B0604030504040204" pitchFamily="34" charset="0"/>
                <a:cs typeface="Times New Roman" panose="02020603050405020304" pitchFamily="18" charset="0"/>
              </a:rPr>
              <a:t>Medical </a:t>
            </a:r>
            <a:r>
              <a:rPr lang="en-US" altLang="ja-JP" dirty="0">
                <a:latin typeface="Verdana" panose="020B0604030504040204" pitchFamily="34" charset="0"/>
                <a:ea typeface="Verdana" panose="020B0604030504040204" pitchFamily="34" charset="0"/>
                <a:cs typeface="Times New Roman" panose="02020603050405020304" pitchFamily="18" charset="0"/>
              </a:rPr>
              <a:t>Diagnosis</a:t>
            </a:r>
            <a:endParaRPr lang="ja-JP" altLang="ja-JP" dirty="0">
              <a:latin typeface="Verdana" panose="020B0604030504040204" pitchFamily="34" charset="0"/>
              <a:ea typeface="Verdana" panose="020B0604030504040204" pitchFamily="34" charset="0"/>
              <a:cs typeface="Times New Roman" panose="02020603050405020304" pitchFamily="18" charset="0"/>
            </a:endParaRPr>
          </a:p>
        </p:txBody>
      </p:sp>
      <p:sp>
        <p:nvSpPr>
          <p:cNvPr id="38" name="Rectangle 9">
            <a:extLst>
              <a:ext uri="{FF2B5EF4-FFF2-40B4-BE49-F238E27FC236}">
                <a16:creationId xmlns:a16="http://schemas.microsoft.com/office/drawing/2014/main" id="{CC76D088-B095-4D7B-AB7C-185E8F4F6D5B}"/>
              </a:ext>
            </a:extLst>
          </p:cNvPr>
          <p:cNvSpPr>
            <a:spLocks noChangeArrowheads="1"/>
          </p:cNvSpPr>
          <p:nvPr/>
        </p:nvSpPr>
        <p:spPr bwMode="auto">
          <a:xfrm>
            <a:off x="7048186" y="5904956"/>
            <a:ext cx="2016065"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r>
              <a:rPr lang="en-US" altLang="en-US" dirty="0">
                <a:latin typeface="Verdana" panose="020B0604030504040204" pitchFamily="34" charset="0"/>
                <a:ea typeface="Verdana" panose="020B0604030504040204" pitchFamily="34" charset="0"/>
                <a:cs typeface="Times New Roman" panose="02020603050405020304" pitchFamily="18" charset="0"/>
              </a:rPr>
              <a:t>Character Input</a:t>
            </a:r>
          </a:p>
        </p:txBody>
      </p:sp>
      <p:sp>
        <p:nvSpPr>
          <p:cNvPr id="36" name="Google Shape;179;p21">
            <a:extLst>
              <a:ext uri="{FF2B5EF4-FFF2-40B4-BE49-F238E27FC236}">
                <a16:creationId xmlns:a16="http://schemas.microsoft.com/office/drawing/2014/main" id="{819106B7-37B3-4500-ACA8-46E6F9D03A6F}"/>
              </a:ext>
            </a:extLst>
          </p:cNvPr>
          <p:cNvSpPr txBox="1">
            <a:spLocks/>
          </p:cNvSpPr>
          <p:nvPr/>
        </p:nvSpPr>
        <p:spPr>
          <a:xfrm>
            <a:off x="389705" y="259676"/>
            <a:ext cx="8520600" cy="7635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1pPr>
            <a:lvl2pPr marR="0" lvl="1"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2pPr>
            <a:lvl3pPr marR="0" lvl="2"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3pPr>
            <a:lvl4pPr marR="0" lvl="3"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4pPr>
            <a:lvl5pPr marR="0" lvl="4"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5pPr>
            <a:lvl6pPr marR="0" lvl="5"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6pPr>
            <a:lvl7pPr marR="0" lvl="6"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7pPr>
            <a:lvl8pPr marR="0" lvl="7"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8pPr>
            <a:lvl9pPr marR="0" lvl="8" algn="l" rtl="0">
              <a:lnSpc>
                <a:spcPct val="100000"/>
              </a:lnSpc>
              <a:spcBef>
                <a:spcPts val="0"/>
              </a:spcBef>
              <a:spcAft>
                <a:spcPts val="0"/>
              </a:spcAft>
              <a:buClr>
                <a:srgbClr val="000000"/>
              </a:buClr>
              <a:buSzPts val="1400"/>
              <a:buFont typeface="Arial"/>
              <a:buNone/>
              <a:defRPr sz="4200" b="0" i="0" u="none" strike="noStrike" cap="none">
                <a:solidFill>
                  <a:schemeClr val="dk2"/>
                </a:solidFill>
                <a:latin typeface="Garamond"/>
                <a:ea typeface="Garamond"/>
                <a:cs typeface="Garamond"/>
                <a:sym typeface="Garamond"/>
              </a:defRPr>
            </a:lvl9pPr>
          </a:lstStyle>
          <a:p>
            <a:r>
              <a:rPr lang="en-US" altLang="ja-JP" dirty="0"/>
              <a:t>Introduction (Cont.)</a:t>
            </a:r>
            <a:endParaRPr lang="en-US" dirty="0"/>
          </a:p>
        </p:txBody>
      </p:sp>
      <p:pic>
        <p:nvPicPr>
          <p:cNvPr id="39" name="Google Shape;190;p22">
            <a:extLst>
              <a:ext uri="{FF2B5EF4-FFF2-40B4-BE49-F238E27FC236}">
                <a16:creationId xmlns:a16="http://schemas.microsoft.com/office/drawing/2014/main" id="{1614F26E-FD2F-4962-8759-2D036E33DC2C}"/>
              </a:ext>
            </a:extLst>
          </p:cNvPr>
          <p:cNvPicPr preferRelativeResize="0"/>
          <p:nvPr/>
        </p:nvPicPr>
        <p:blipFill rotWithShape="1">
          <a:blip r:embed="rId13">
            <a:alphaModFix/>
          </a:blip>
          <a:srcRect/>
          <a:stretch/>
        </p:blipFill>
        <p:spPr>
          <a:xfrm>
            <a:off x="250825" y="6381750"/>
            <a:ext cx="1620440" cy="273844"/>
          </a:xfrm>
          <a:prstGeom prst="rect">
            <a:avLst/>
          </a:prstGeom>
          <a:noFill/>
          <a:ln>
            <a:noFill/>
          </a:ln>
        </p:spPr>
      </p:pic>
      <p:pic>
        <p:nvPicPr>
          <p:cNvPr id="40" name="Google Shape;191;p22">
            <a:extLst>
              <a:ext uri="{FF2B5EF4-FFF2-40B4-BE49-F238E27FC236}">
                <a16:creationId xmlns:a16="http://schemas.microsoft.com/office/drawing/2014/main" id="{6147B8D8-07AA-47F0-990E-00E61CBA6B72}"/>
              </a:ext>
            </a:extLst>
          </p:cNvPr>
          <p:cNvPicPr preferRelativeResize="0"/>
          <p:nvPr/>
        </p:nvPicPr>
        <p:blipFill rotWithShape="1">
          <a:blip r:embed="rId14">
            <a:alphaModFix/>
          </a:blip>
          <a:srcRect/>
          <a:stretch/>
        </p:blipFill>
        <p:spPr>
          <a:xfrm>
            <a:off x="7740650" y="6199187"/>
            <a:ext cx="510778" cy="494109"/>
          </a:xfrm>
          <a:prstGeom prst="rect">
            <a:avLst/>
          </a:prstGeom>
          <a:noFill/>
          <a:ln>
            <a:noFill/>
          </a:ln>
        </p:spPr>
      </p:pic>
      <p:pic>
        <p:nvPicPr>
          <p:cNvPr id="3" name="図 2">
            <a:extLst>
              <a:ext uri="{FF2B5EF4-FFF2-40B4-BE49-F238E27FC236}">
                <a16:creationId xmlns:a16="http://schemas.microsoft.com/office/drawing/2014/main" id="{E48FF29E-A11C-4D84-BB9B-D06EB0332B9D}"/>
              </a:ext>
            </a:extLst>
          </p:cNvPr>
          <p:cNvPicPr>
            <a:picLocks noChangeAspect="1"/>
          </p:cNvPicPr>
          <p:nvPr/>
        </p:nvPicPr>
        <p:blipFill>
          <a:blip r:embed="rId15"/>
          <a:stretch>
            <a:fillRect/>
          </a:stretch>
        </p:blipFill>
        <p:spPr>
          <a:xfrm>
            <a:off x="2436772" y="4622834"/>
            <a:ext cx="2008215" cy="1319326"/>
          </a:xfrm>
          <a:prstGeom prst="rect">
            <a:avLst/>
          </a:prstGeom>
        </p:spPr>
      </p:pic>
      <p:pic>
        <p:nvPicPr>
          <p:cNvPr id="15" name="図 14">
            <a:extLst>
              <a:ext uri="{FF2B5EF4-FFF2-40B4-BE49-F238E27FC236}">
                <a16:creationId xmlns:a16="http://schemas.microsoft.com/office/drawing/2014/main" id="{95E51CE7-D00F-44E4-A235-4C1F44408F27}"/>
              </a:ext>
            </a:extLst>
          </p:cNvPr>
          <p:cNvPicPr>
            <a:picLocks noChangeAspect="1"/>
          </p:cNvPicPr>
          <p:nvPr/>
        </p:nvPicPr>
        <p:blipFill>
          <a:blip r:embed="rId16"/>
          <a:stretch>
            <a:fillRect/>
          </a:stretch>
        </p:blipFill>
        <p:spPr>
          <a:xfrm>
            <a:off x="2457366" y="4642557"/>
            <a:ext cx="1972695" cy="1298575"/>
          </a:xfrm>
          <a:prstGeom prst="rect">
            <a:avLst/>
          </a:prstGeom>
        </p:spPr>
      </p:pic>
    </p:spTree>
    <p:extLst>
      <p:ext uri="{BB962C8B-B14F-4D97-AF65-F5344CB8AC3E}">
        <p14:creationId xmlns:p14="http://schemas.microsoft.com/office/powerpoint/2010/main" val="913971680"/>
      </p:ext>
    </p:extLst>
  </p:cSld>
  <p:clrMapOvr>
    <a:masterClrMapping/>
  </p:clrMapOvr>
</p:sld>
</file>

<file path=ppt/theme/theme1.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Edge">
  <a:themeElements>
    <a:clrScheme name="Edge 7">
      <a:dk1>
        <a:srgbClr val="000000"/>
      </a:dk1>
      <a:lt1>
        <a:srgbClr val="FFFFFF"/>
      </a:lt1>
      <a:dk2>
        <a:srgbClr val="006633"/>
      </a:dk2>
      <a:lt2>
        <a:srgbClr val="5F5F5F"/>
      </a:lt2>
      <a:accent1>
        <a:srgbClr val="CC9900"/>
      </a:accent1>
      <a:accent2>
        <a:srgbClr val="3B812F"/>
      </a:accent2>
      <a:accent3>
        <a:srgbClr val="FFFFFF"/>
      </a:accent3>
      <a:accent4>
        <a:srgbClr val="000000"/>
      </a:accent4>
      <a:accent5>
        <a:srgbClr val="E2CAAA"/>
      </a:accent5>
      <a:accent6>
        <a:srgbClr val="35742A"/>
      </a:accent6>
      <a:hlink>
        <a:srgbClr val="996600"/>
      </a:hlink>
      <a:folHlink>
        <a:srgbClr val="AFBF3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0_Office テーマ">
  <a:themeElements>
    <a:clrScheme name="Office テーマ">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7_標準デザイン">
  <a:themeElements>
    <a:clrScheme name="標準デザイン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標準デザイン">
      <a:majorFont>
        <a:latin typeface="Tahoma"/>
        <a:ea typeface="ＭＳ Ｐゴシック"/>
        <a:cs typeface=""/>
      </a:majorFont>
      <a:minorFont>
        <a:latin typeface="Times New Roman"/>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90000"/>
          </a:lnSpc>
          <a:spcBef>
            <a:spcPct val="20000"/>
          </a:spcBef>
          <a:spcAft>
            <a:spcPct val="0"/>
          </a:spcAft>
          <a:buClrTx/>
          <a:buSzPct val="110000"/>
          <a:buFontTx/>
          <a:buNone/>
          <a:tabLst/>
          <a:defRPr kumimoji="1" lang="ja-JP" altLang="en-US" sz="1800" b="1" i="1" u="none" strike="noStrike" cap="none" normalizeH="0" baseline="30000" smtClean="0">
            <a:ln>
              <a:noFill/>
            </a:ln>
            <a:solidFill>
              <a:srgbClr val="990000"/>
            </a:solidFill>
            <a:effectLst>
              <a:outerShdw blurRad="38100" dist="38100" dir="2700000" algn="tl">
                <a:srgbClr val="000000">
                  <a:alpha val="43137"/>
                </a:srgbClr>
              </a:outerShdw>
            </a:effectLst>
            <a:latin typeface="Arial Black" pitchFamily="34" charset="0"/>
            <a:ea typeface="ＭＳ Ｐゴシック" pitchFamily="50" charset="-128"/>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90000"/>
          </a:lnSpc>
          <a:spcBef>
            <a:spcPct val="20000"/>
          </a:spcBef>
          <a:spcAft>
            <a:spcPct val="0"/>
          </a:spcAft>
          <a:buClrTx/>
          <a:buSzPct val="110000"/>
          <a:buFontTx/>
          <a:buNone/>
          <a:tabLst/>
          <a:defRPr kumimoji="1" lang="ja-JP" altLang="en-US" sz="1800" b="1" i="1" u="none" strike="noStrike" cap="none" normalizeH="0" baseline="30000" smtClean="0">
            <a:ln>
              <a:noFill/>
            </a:ln>
            <a:solidFill>
              <a:srgbClr val="990000"/>
            </a:solidFill>
            <a:effectLst>
              <a:outerShdw blurRad="38100" dist="38100" dir="2700000" algn="tl">
                <a:srgbClr val="000000">
                  <a:alpha val="43137"/>
                </a:srgbClr>
              </a:outerShdw>
            </a:effectLst>
            <a:latin typeface="Arial Black" pitchFamily="34" charset="0"/>
            <a:ea typeface="ＭＳ Ｐゴシック" pitchFamily="50" charset="-128"/>
          </a:defRPr>
        </a:defPPr>
      </a:lstStyle>
    </a:lnDef>
  </a:objectDefaults>
  <a:extraClrSchemeLst>
    <a:extraClrScheme>
      <a:clrScheme name="標準デザイン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標準デザイン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標準デザイン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標準デザイン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標準デザイン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標準デザイン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標準デザイン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標準デザイン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themeOverride>
</file>

<file path=docProps/app.xml><?xml version="1.0" encoding="utf-8"?>
<Properties xmlns="http://schemas.openxmlformats.org/officeDocument/2006/extended-properties" xmlns:vt="http://schemas.openxmlformats.org/officeDocument/2006/docPropsVTypes">
  <TotalTime>1366</TotalTime>
  <Words>4158</Words>
  <Application>Microsoft Office PowerPoint</Application>
  <PresentationFormat>On-screen Show (4:3)</PresentationFormat>
  <Paragraphs>445</Paragraphs>
  <Slides>27</Slides>
  <Notes>27</Notes>
  <HiddenSlides>10</HiddenSlides>
  <MMClips>0</MMClips>
  <ScaleCrop>false</ScaleCrop>
  <HeadingPairs>
    <vt:vector size="6" baseType="variant">
      <vt:variant>
        <vt:lpstr>Fonts Used</vt:lpstr>
      </vt:variant>
      <vt:variant>
        <vt:i4>29</vt:i4>
      </vt:variant>
      <vt:variant>
        <vt:lpstr>Theme</vt:lpstr>
      </vt:variant>
      <vt:variant>
        <vt:i4>7</vt:i4>
      </vt:variant>
      <vt:variant>
        <vt:lpstr>Slide Titles</vt:lpstr>
      </vt:variant>
      <vt:variant>
        <vt:i4>27</vt:i4>
      </vt:variant>
    </vt:vector>
  </HeadingPairs>
  <TitlesOfParts>
    <vt:vector size="63" baseType="lpstr">
      <vt:lpstr>Bodoni MT Black</vt:lpstr>
      <vt:lpstr>Yu Mincho</vt:lpstr>
      <vt:lpstr>Bodoni</vt:lpstr>
      <vt:lpstr>Calibri Light</vt:lpstr>
      <vt:lpstr>游ゴシック Light</vt:lpstr>
      <vt:lpstr>Tahoma</vt:lpstr>
      <vt:lpstr>Arial Black</vt:lpstr>
      <vt:lpstr>Arial</vt:lpstr>
      <vt:lpstr>Monotype Corsiva</vt:lpstr>
      <vt:lpstr>Wingdings</vt:lpstr>
      <vt:lpstr>Noto Sans Symbols</vt:lpstr>
      <vt:lpstr>游ゴシック</vt:lpstr>
      <vt:lpstr>SimSun</vt:lpstr>
      <vt:lpstr>Arial Narrow</vt:lpstr>
      <vt:lpstr>メイリオ</vt:lpstr>
      <vt:lpstr>ＭＳ 明朝</vt:lpstr>
      <vt:lpstr>ＭＳ Ｐゴシック</vt:lpstr>
      <vt:lpstr>Garamond</vt:lpstr>
      <vt:lpstr>돋움</vt:lpstr>
      <vt:lpstr>Alba</vt:lpstr>
      <vt:lpstr>Cambria Math</vt:lpstr>
      <vt:lpstr>URWPalladioL-Roma</vt:lpstr>
      <vt:lpstr>メイリオ</vt:lpstr>
      <vt:lpstr>Calibri</vt:lpstr>
      <vt:lpstr>Verdana</vt:lpstr>
      <vt:lpstr>URWPalladioL-Bold</vt:lpstr>
      <vt:lpstr>Microsoft Sans Serif</vt:lpstr>
      <vt:lpstr>Vrinda</vt:lpstr>
      <vt:lpstr>Times New Roman</vt:lpstr>
      <vt:lpstr>Edge</vt:lpstr>
      <vt:lpstr>1_Edge</vt:lpstr>
      <vt:lpstr>Edge</vt:lpstr>
      <vt:lpstr>Office テーマ</vt:lpstr>
      <vt:lpstr>10_Office テーマ</vt:lpstr>
      <vt:lpstr>7_標準デザイン</vt:lpstr>
      <vt:lpstr>Office Theme</vt:lpstr>
      <vt:lpstr>PowerPoint Presentation</vt:lpstr>
      <vt:lpstr>         Vision Computing Platform Cluster  </vt:lpstr>
      <vt:lpstr>Vision Computing Platform Cluster (Shin, Okuyama, Tomioka, Nishimura, Asai, Suzuki)</vt:lpstr>
      <vt:lpstr>Vision Computing Platform Cluster (Shin, Okuyama, Tomioka, Nishimura, Asai, Suzuki)</vt:lpstr>
      <vt:lpstr>Introduction: Research Themes</vt:lpstr>
      <vt:lpstr>Rotation, Translation and Scale Invariant Sign Word Recognition Using Efficient Segmentation and Deep Learning</vt:lpstr>
      <vt:lpstr>Overview</vt:lpstr>
      <vt:lpstr>PowerPoint Presentation</vt:lpstr>
      <vt:lpstr>PowerPoint Presentation</vt:lpstr>
      <vt:lpstr>Background</vt:lpstr>
      <vt:lpstr>Previous study</vt:lpstr>
      <vt:lpstr>Previous study</vt:lpstr>
      <vt:lpstr>Sign Language Work</vt:lpstr>
      <vt:lpstr>Working Flowgraph</vt:lpstr>
      <vt:lpstr>RTS Technique</vt:lpstr>
      <vt:lpstr>Segmentation Approach</vt:lpstr>
      <vt:lpstr>Classification</vt:lpstr>
      <vt:lpstr>Evaluation with the original dataset </vt:lpstr>
      <vt:lpstr>Evaluation with the original dataset </vt:lpstr>
      <vt:lpstr>Evaluation with RTS version dataset </vt:lpstr>
      <vt:lpstr>Evaluation with RTS version dataset </vt:lpstr>
      <vt:lpstr>Evaluation with five sign dataset </vt:lpstr>
      <vt:lpstr>Results Analysis    </vt:lpstr>
      <vt:lpstr>Comparison with Previous Studies      </vt:lpstr>
      <vt:lpstr>Conclusion</vt:lpstr>
      <vt:lpstr>Conclusion</vt:lpstr>
      <vt:lpstr>Thank you for your kind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American Sign Language Recognition by Extracting Feature from Hand Pose Estimation</dc:title>
  <dc:creator>Shin</dc:creator>
  <cp:lastModifiedBy>shinlab</cp:lastModifiedBy>
  <cp:revision>139</cp:revision>
  <cp:lastPrinted>2021-10-08T01:50:18Z</cp:lastPrinted>
  <dcterms:modified xsi:type="dcterms:W3CDTF">2022-02-02T18:48:20Z</dcterms:modified>
</cp:coreProperties>
</file>